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396" r:id="rId5"/>
    <p:sldId id="333" r:id="rId6"/>
    <p:sldId id="399" r:id="rId7"/>
    <p:sldId id="405" r:id="rId8"/>
    <p:sldId id="400" r:id="rId9"/>
    <p:sldId id="401" r:id="rId10"/>
    <p:sldId id="404" r:id="rId11"/>
    <p:sldId id="402" r:id="rId12"/>
    <p:sldId id="403" r:id="rId13"/>
    <p:sldId id="408" r:id="rId14"/>
    <p:sldId id="410" r:id="rId15"/>
    <p:sldId id="411" r:id="rId16"/>
    <p:sldId id="409" r:id="rId17"/>
    <p:sldId id="3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308623-124F-494B-AE97-68B019FF1DFF}">
          <p14:sldIdLst>
            <p14:sldId id="396"/>
            <p14:sldId id="333"/>
            <p14:sldId id="399"/>
            <p14:sldId id="405"/>
            <p14:sldId id="400"/>
            <p14:sldId id="401"/>
            <p14:sldId id="404"/>
            <p14:sldId id="402"/>
            <p14:sldId id="403"/>
            <p14:sldId id="408"/>
            <p14:sldId id="410"/>
            <p14:sldId id="411"/>
          </p14:sldIdLst>
        </p14:section>
        <p14:section name="Untitled Section" id="{7844E33D-D508-4696-9852-0126CA0D517A}">
          <p14:sldIdLst>
            <p14:sldId id="409"/>
            <p14:sldId id="365"/>
          </p14:sldIdLst>
        </p14:section>
      </p14:sectionLst>
    </p:ext>
    <p:ext uri="{EFAFB233-063F-42B5-8137-9DF3F51BA10A}">
      <p15:sldGuideLst xmlns:p15="http://schemas.microsoft.com/office/powerpoint/2012/main">
        <p15:guide id="1" orient="horz" pos="2001" userDrawn="1">
          <p15:clr>
            <a:srgbClr val="A4A3A4"/>
          </p15:clr>
        </p15:guide>
        <p15:guide id="2" pos="3840" userDrawn="1">
          <p15:clr>
            <a:srgbClr val="A4A3A4"/>
          </p15:clr>
        </p15:guide>
        <p15:guide id="3" orient="horz" pos="845" userDrawn="1">
          <p15:clr>
            <a:srgbClr val="A4A3A4"/>
          </p15:clr>
        </p15:guide>
        <p15:guide id="4" orient="horz" pos="22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D6C0"/>
    <a:srgbClr val="B79962"/>
    <a:srgbClr val="4D5356"/>
    <a:srgbClr val="000000"/>
    <a:srgbClr val="461B2B"/>
    <a:srgbClr val="FFFFFF"/>
    <a:srgbClr val="8B2346"/>
    <a:srgbClr val="461A2B"/>
    <a:srgbClr val="F1EBDF"/>
    <a:srgbClr val="ECE7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6"/>
    <p:restoredTop sz="80630" autoAdjust="0"/>
  </p:normalViewPr>
  <p:slideViewPr>
    <p:cSldViewPr snapToGrid="0" snapToObjects="1" showGuides="1">
      <p:cViewPr varScale="1">
        <p:scale>
          <a:sx n="89" d="100"/>
          <a:sy n="89" d="100"/>
        </p:scale>
        <p:origin x="1362" y="84"/>
      </p:cViewPr>
      <p:guideLst>
        <p:guide orient="horz" pos="2001"/>
        <p:guide pos="3840"/>
        <p:guide orient="horz" pos="845"/>
        <p:guide orient="horz" pos="2260"/>
      </p:guideLst>
    </p:cSldViewPr>
  </p:slideViewPr>
  <p:notesTextViewPr>
    <p:cViewPr>
      <p:scale>
        <a:sx n="140" d="100"/>
        <a:sy n="140" d="100"/>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69B49-EEFB-4B49-ACAD-82B53A8DDF70}"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F6EFC-B03E-874C-9CD9-41B66C8AE1E7}" type="slidenum">
              <a:rPr lang="en-US" smtClean="0"/>
              <a:t>‹#›</a:t>
            </a:fld>
            <a:endParaRPr lang="en-US"/>
          </a:p>
        </p:txBody>
      </p:sp>
    </p:spTree>
    <p:extLst>
      <p:ext uri="{BB962C8B-B14F-4D97-AF65-F5344CB8AC3E}">
        <p14:creationId xmlns:p14="http://schemas.microsoft.com/office/powerpoint/2010/main" val="72499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Good Morning and welcome to my final presentation, I will begin with a background and motivation of my project. Followed by a description of my system, the testing and results and finally look at some issues that came up in the project and the solutions to these issues.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1</a:t>
            </a:fld>
            <a:endParaRPr lang="en-US"/>
          </a:p>
        </p:txBody>
      </p:sp>
    </p:spTree>
    <p:extLst>
      <p:ext uri="{BB962C8B-B14F-4D97-AF65-F5344CB8AC3E}">
        <p14:creationId xmlns:p14="http://schemas.microsoft.com/office/powerpoint/2010/main" val="1851245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Tested at the Stellenbosch canoe club dam just outside of Stellenbosch pictured. The main elements were individually tested before the final full system test was done. GPS and compass used a mobile phone app to set a baseline. PWM output and throttle input measured using an oscilloscope. The thruster control tested with the thruster in a bucket of water, as they are not designed to be dry run.</a:t>
            </a:r>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10</a:t>
            </a:fld>
            <a:endParaRPr lang="en-US"/>
          </a:p>
        </p:txBody>
      </p:sp>
    </p:spTree>
    <p:extLst>
      <p:ext uri="{BB962C8B-B14F-4D97-AF65-F5344CB8AC3E}">
        <p14:creationId xmlns:p14="http://schemas.microsoft.com/office/powerpoint/2010/main" val="1919715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Full system test shown in the diagram. Manual control (green) used to set the navigation points. Autonomous test (blue) then run again on the same points. Know the points are accurate and the path can be compared between the two runs. The overall test went well and the vessel navigated to all the points. The conditions were windy with the wind from the SW. can be seen between points 5 &amp; 6. The system kept making corrections and finally navigated to the final point.</a:t>
            </a:r>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11</a:t>
            </a:fld>
            <a:endParaRPr lang="en-US"/>
          </a:p>
        </p:txBody>
      </p:sp>
    </p:spTree>
    <p:extLst>
      <p:ext uri="{BB962C8B-B14F-4D97-AF65-F5344CB8AC3E}">
        <p14:creationId xmlns:p14="http://schemas.microsoft.com/office/powerpoint/2010/main" val="1422652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Initially the vessel was underpowered with the 12 V batteries. More </a:t>
            </a:r>
            <a:r>
              <a:rPr lang="en-ZA" dirty="0" err="1"/>
              <a:t>LiFePO</a:t>
            </a:r>
            <a:r>
              <a:rPr lang="en-ZA" dirty="0"/>
              <a:t> batteries were expensive and hard to get hold of. Switched to 2 12V Lead </a:t>
            </a:r>
            <a:r>
              <a:rPr lang="en-ZA" dirty="0" err="1"/>
              <a:t>acide</a:t>
            </a:r>
            <a:r>
              <a:rPr lang="en-ZA" dirty="0"/>
              <a:t> batteries. Not ideal. Kept the running to a minimum and made sure the batteries weren’t drained too much. Mistake blew an ESC. Had to order a new one and used </a:t>
            </a:r>
            <a:r>
              <a:rPr lang="en-ZA" dirty="0" err="1"/>
              <a:t>expoxy</a:t>
            </a:r>
            <a:r>
              <a:rPr lang="en-ZA" dirty="0"/>
              <a:t> to seal the connection as it is a submerged ESC. Thrusters and their ESC didn’t have good datasheets (listed forward and reverse in us) and struggled to get them to respond and turn on. Used the PWM signal generator to try a wide range of frequencies and Duty cycles until the thrusters responded. Throttles ordered were too small and limited range of motion. Designed a new throttle with POTs and E&amp;E workshop built it from PVC.</a:t>
            </a:r>
          </a:p>
          <a:p>
            <a:r>
              <a:rPr lang="en-ZA" dirty="0"/>
              <a:t>First test failed due to compass calibration. Very sensitive to any magnetic fields around it. Spent a lot of time recalibrating until I was satisfied with the calibration and rerun the test. Thrusters were not equivalent in power. </a:t>
            </a:r>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12</a:t>
            </a:fld>
            <a:endParaRPr lang="en-US"/>
          </a:p>
        </p:txBody>
      </p:sp>
    </p:spTree>
    <p:extLst>
      <p:ext uri="{BB962C8B-B14F-4D97-AF65-F5344CB8AC3E}">
        <p14:creationId xmlns:p14="http://schemas.microsoft.com/office/powerpoint/2010/main" val="1107007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In conclusion the control system performed well and the navigated to all the points successfully even with the windy conditions. Improvements could be made by using a larger power supply to increase the power of the thruster. Better quality thrusters with better resolution would be able to provide finer motor control and the thruster did not seam evenly powered. Slight drift at full throttle.</a:t>
            </a:r>
          </a:p>
          <a:p>
            <a:r>
              <a:rPr lang="en-ZA" dirty="0"/>
              <a:t>Further developments to the system can be undertaken to improve the system and make it more usable would be to add obstacle avoidance above and below the waterline. and with that you can add a return to home feature whereby the system can avoid any obstacles on the return home. Finally adding some sort of power regeneration such as solar panels would be able to improve the range of the vessel. </a:t>
            </a:r>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13</a:t>
            </a:fld>
            <a:endParaRPr lang="en-US"/>
          </a:p>
        </p:txBody>
      </p:sp>
    </p:spTree>
    <p:extLst>
      <p:ext uri="{BB962C8B-B14F-4D97-AF65-F5344CB8AC3E}">
        <p14:creationId xmlns:p14="http://schemas.microsoft.com/office/powerpoint/2010/main" val="896640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and are there any questions.</a:t>
            </a:r>
          </a:p>
        </p:txBody>
      </p:sp>
      <p:sp>
        <p:nvSpPr>
          <p:cNvPr id="4" name="Slide Number Placeholder 3"/>
          <p:cNvSpPr>
            <a:spLocks noGrp="1"/>
          </p:cNvSpPr>
          <p:nvPr>
            <p:ph type="sldNum" sz="quarter" idx="5"/>
          </p:nvPr>
        </p:nvSpPr>
        <p:spPr/>
        <p:txBody>
          <a:bodyPr/>
          <a:lstStyle/>
          <a:p>
            <a:fld id="{99BF6EFC-B03E-874C-9CD9-41B66C8AE1E7}" type="slidenum">
              <a:rPr lang="en-US" smtClean="0"/>
              <a:t>14</a:t>
            </a:fld>
            <a:endParaRPr lang="en-US"/>
          </a:p>
        </p:txBody>
      </p:sp>
    </p:spTree>
    <p:extLst>
      <p:ext uri="{BB962C8B-B14F-4D97-AF65-F5344CB8AC3E}">
        <p14:creationId xmlns:p14="http://schemas.microsoft.com/office/powerpoint/2010/main" val="3616078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To start with, the scope of this project is to design and implement a control system for an electric USV. A USV stands for an unmanned surface vessel. A USV can either be fully independent and make use of automated steering and possibly obstacle avoidance. For independent control, the USV needs to have an active knowledge of its current position using a combination of GPS data and digital Compass. Or a USV can be controlled from an off-site location and will therefore only need to have an open communication connection between the USV and the site from where it is being controlled. In this project I will be focusing of creating an independent control USV with the focus being on the design and implementation of the control 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2</a:t>
            </a:fld>
            <a:endParaRPr lang="en-US"/>
          </a:p>
        </p:txBody>
      </p:sp>
    </p:spTree>
    <p:extLst>
      <p:ext uri="{BB962C8B-B14F-4D97-AF65-F5344CB8AC3E}">
        <p14:creationId xmlns:p14="http://schemas.microsoft.com/office/powerpoint/2010/main" val="1115174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USVs are incredibly useful and could save a lot of money as they would be cheaper to operate and have a lower carbon footprint than conventional manned vessels. The uses of USVs ranges from the military where they can be used similarly to UAVs for either patrolling or fire support. USVs would also have great uses in the world of marine and nature surveying. These USVs can be fitted with monitoring equipment and together with a data link and solar panels would be able to be constantly recording and transmitting data back to research facilities without having to come in for resupplies. Its only need to come in would be for scheduled or unscheduled maintenance and repairs. Finally, USVs can even be used as part of naval rescue by either having them patrolling remote areas and therefore reducing the response time to distress calls or being able to be sent into situations that might otherwise be deemed too dangerous for manned vessels.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3</a:t>
            </a:fld>
            <a:endParaRPr lang="en-US"/>
          </a:p>
        </p:txBody>
      </p:sp>
    </p:spTree>
    <p:extLst>
      <p:ext uri="{BB962C8B-B14F-4D97-AF65-F5344CB8AC3E}">
        <p14:creationId xmlns:p14="http://schemas.microsoft.com/office/powerpoint/2010/main" val="206798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800" dirty="0">
                <a:effectLst/>
                <a:latin typeface="Calibri" panose="020F0502020204030204" pitchFamily="34" charset="0"/>
                <a:ea typeface="Calibri" panose="020F0502020204030204" pitchFamily="34" charset="0"/>
                <a:cs typeface="Arial" panose="020B0604020202020204" pitchFamily="34" charset="0"/>
              </a:rPr>
              <a:t>This is the system schematic. Inside the grey dashed area is the PCB, on which is the Arduino microcontroller, the GPS module and the Logic level converter to switch up the PWM signal from the </a:t>
            </a:r>
            <a:r>
              <a:rPr lang="en-ZA" sz="1800" dirty="0" err="1">
                <a:effectLst/>
                <a:latin typeface="Calibri" panose="020F0502020204030204" pitchFamily="34" charset="0"/>
                <a:ea typeface="Calibri" panose="020F0502020204030204" pitchFamily="34" charset="0"/>
                <a:cs typeface="Arial" panose="020B0604020202020204" pitchFamily="34" charset="0"/>
              </a:rPr>
              <a:t>arduinos</a:t>
            </a:r>
            <a:r>
              <a:rPr lang="en-ZA" sz="1800" dirty="0">
                <a:effectLst/>
                <a:latin typeface="Calibri" panose="020F0502020204030204" pitchFamily="34" charset="0"/>
                <a:ea typeface="Calibri" panose="020F0502020204030204" pitchFamily="34" charset="0"/>
                <a:cs typeface="Arial" panose="020B0604020202020204" pitchFamily="34" charset="0"/>
              </a:rPr>
              <a:t> 3V to the ESC required 5V. Outside of the grey area is the throttle system, GPS, Compass, Control Box the two thrusters which are complete units with their ESC and the Battery cells. The throttle is made up of two linear pots operating between 0 and 3V. Their signal is parsed to the Arduino ADC. The Arduino outputs two 3V PWM signals which are stepped up by the LLC and then parsed on to the thrusters. The high current draw is directly to the thrusters. The </a:t>
            </a:r>
            <a:r>
              <a:rPr lang="en-ZA" sz="1800" dirty="0" err="1">
                <a:effectLst/>
                <a:latin typeface="Calibri" panose="020F0502020204030204" pitchFamily="34" charset="0"/>
                <a:ea typeface="Calibri" panose="020F0502020204030204" pitchFamily="34" charset="0"/>
                <a:cs typeface="Arial" panose="020B0604020202020204" pitchFamily="34" charset="0"/>
              </a:rPr>
              <a:t>gps</a:t>
            </a:r>
            <a:r>
              <a:rPr lang="en-ZA" sz="1800" dirty="0">
                <a:effectLst/>
                <a:latin typeface="Calibri" panose="020F0502020204030204" pitchFamily="34" charset="0"/>
                <a:ea typeface="Calibri" panose="020F0502020204030204" pitchFamily="34" charset="0"/>
                <a:cs typeface="Arial" panose="020B0604020202020204" pitchFamily="34" charset="0"/>
              </a:rPr>
              <a:t> module operates on 3V and transmits data to the Arduino using UART. The compass also uses 3V power and uses I2C communication. Finally, the control box consists of switches to change the state of the system and Status LEDs to give feedback to the user.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4</a:t>
            </a:fld>
            <a:endParaRPr lang="en-US"/>
          </a:p>
        </p:txBody>
      </p:sp>
    </p:spTree>
    <p:extLst>
      <p:ext uri="{BB962C8B-B14F-4D97-AF65-F5344CB8AC3E}">
        <p14:creationId xmlns:p14="http://schemas.microsoft.com/office/powerpoint/2010/main" val="1234032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Here is the physical system. It consists of the Spider 3 boat, the two TD20 thrusters and their ESC, a 24V battery system, the Arduino microcontroller, GPS module and the throttle system. The thrusters are mounted onto the back of the boat and the battery cells are position in the well at the back so that the cables which are carrying the high current are as short as possible. The throttle will be mounted on the front bench for ease of use and the PCB will be mounted in close proximity so that the GPS and compass modules are as far from the magnetic fields of the motors and high current cables as possible.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5</a:t>
            </a:fld>
            <a:endParaRPr lang="en-US"/>
          </a:p>
        </p:txBody>
      </p:sp>
    </p:spTree>
    <p:extLst>
      <p:ext uri="{BB962C8B-B14F-4D97-AF65-F5344CB8AC3E}">
        <p14:creationId xmlns:p14="http://schemas.microsoft.com/office/powerpoint/2010/main" val="377331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800" dirty="0">
                <a:effectLst/>
                <a:latin typeface="Calibri" panose="020F0502020204030204" pitchFamily="34" charset="0"/>
                <a:ea typeface="Calibri" panose="020F0502020204030204" pitchFamily="34" charset="0"/>
                <a:cs typeface="Arial" panose="020B0604020202020204" pitchFamily="34" charset="0"/>
              </a:rPr>
              <a:t>The system has three operating states: manual navigation whereby the throttle is used to receive user input and control the thruster. Autonomous navigation whereby the vessel will self navigate to the GPS locations preloaded into the system and the Idle state where the vessel stops all operation once it has completed its navigation route.</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9BF6EFC-B03E-874C-9CD9-41B66C8AE1E7}" type="slidenum">
              <a:rPr lang="en-US" smtClean="0"/>
              <a:t>6</a:t>
            </a:fld>
            <a:endParaRPr lang="en-US"/>
          </a:p>
        </p:txBody>
      </p:sp>
    </p:spTree>
    <p:extLst>
      <p:ext uri="{BB962C8B-B14F-4D97-AF65-F5344CB8AC3E}">
        <p14:creationId xmlns:p14="http://schemas.microsoft.com/office/powerpoint/2010/main" val="337823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analogue value is read by the MCU and the throttle position is determined from calibrated extremes given in table 3.1. The duty cycle is updated by adjusting the RA value in the timer registers. This updates the PWM output signal. Finally the current GPS location from the GPS module is saved.</a:t>
            </a:r>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7</a:t>
            </a:fld>
            <a:endParaRPr lang="en-US"/>
          </a:p>
        </p:txBody>
      </p:sp>
    </p:spTree>
    <p:extLst>
      <p:ext uri="{BB962C8B-B14F-4D97-AF65-F5344CB8AC3E}">
        <p14:creationId xmlns:p14="http://schemas.microsoft.com/office/powerpoint/2010/main" val="450689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Calculate the bearing and distance to target. Calculate the error between the current bearing from the compass and the target. Apply the proportional control to throttle. Apply proportional control to the steering. Determine the steering direction. Determine the max and min between the current and target bearing. Two condition (target = max) XOR max – min &gt; 180 then steer left else steer right.</a:t>
            </a:r>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8</a:t>
            </a:fld>
            <a:endParaRPr lang="en-US"/>
          </a:p>
        </p:txBody>
      </p:sp>
    </p:spTree>
    <p:extLst>
      <p:ext uri="{BB962C8B-B14F-4D97-AF65-F5344CB8AC3E}">
        <p14:creationId xmlns:p14="http://schemas.microsoft.com/office/powerpoint/2010/main" val="2805448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There is a safety checklist to be completed in table 4.1 than lists all the safety requirements before setting off. The vessel is always manned. The electrical connections were waterproofed as best as possible. Silicon self sealing adhesive tape. Finally a vessel setup checklist in table 4.2 to be followed on the correct setup procedure and order. Includes making sure the power is off before connecting the batteries.</a:t>
            </a:r>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9</a:t>
            </a:fld>
            <a:endParaRPr lang="en-US"/>
          </a:p>
        </p:txBody>
      </p:sp>
    </p:spTree>
    <p:extLst>
      <p:ext uri="{BB962C8B-B14F-4D97-AF65-F5344CB8AC3E}">
        <p14:creationId xmlns:p14="http://schemas.microsoft.com/office/powerpoint/2010/main" val="1113772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mp; End Slide Option">
    <p:bg>
      <p:bgPr>
        <a:solidFill>
          <a:schemeClr val="bg1"/>
        </a:solidFill>
        <a:effectLst/>
      </p:bgPr>
    </p:bg>
    <p:spTree>
      <p:nvGrpSpPr>
        <p:cNvPr id="1" name=""/>
        <p:cNvGrpSpPr/>
        <p:nvPr/>
      </p:nvGrpSpPr>
      <p:grpSpPr>
        <a:xfrm>
          <a:off x="0" y="0"/>
          <a:ext cx="0" cy="0"/>
          <a:chOff x="0" y="0"/>
          <a:chExt cx="0" cy="0"/>
        </a:xfrm>
      </p:grpSpPr>
      <p:pic>
        <p:nvPicPr>
          <p:cNvPr id="4" name="Supergraphic">
            <a:extLst>
              <a:ext uri="{FF2B5EF4-FFF2-40B4-BE49-F238E27FC236}">
                <a16:creationId xmlns:a16="http://schemas.microsoft.com/office/drawing/2014/main" id="{5B248510-4BC7-9345-88FC-2E0C971BA7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14959" y="1341439"/>
            <a:ext cx="1196970" cy="1837209"/>
          </a:xfrm>
          <a:prstGeom prst="rect">
            <a:avLst/>
          </a:prstGeom>
        </p:spPr>
      </p:pic>
      <p:cxnSp>
        <p:nvCxnSpPr>
          <p:cNvPr id="5" name="Gold H Line">
            <a:extLst>
              <a:ext uri="{FF2B5EF4-FFF2-40B4-BE49-F238E27FC236}">
                <a16:creationId xmlns:a16="http://schemas.microsoft.com/office/drawing/2014/main" id="{D2E91EF0-985A-D444-B885-44EABE549784}"/>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9" name="Title">
            <a:extLst>
              <a:ext uri="{FF2B5EF4-FFF2-40B4-BE49-F238E27FC236}">
                <a16:creationId xmlns:a16="http://schemas.microsoft.com/office/drawing/2014/main" id="{62CE03E8-B1C3-CC40-B8F9-5DD639D93B94}"/>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546026624"/>
      </p:ext>
    </p:extLst>
  </p:cSld>
  <p:clrMapOvr>
    <a:masterClrMapping/>
  </p:clrMapOvr>
  <p:extLst>
    <p:ext uri="{DCECCB84-F9BA-43D5-87BE-67443E8EF086}">
      <p15:sldGuideLst xmlns:p15="http://schemas.microsoft.com/office/powerpoint/2012/main">
        <p15:guide id="1" pos="694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D1F2E50E-95E6-FC4E-962F-EC9D3C8E6FB6}"/>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13" name="Bottom Corner Cover Ups">
            <a:extLst>
              <a:ext uri="{FF2B5EF4-FFF2-40B4-BE49-F238E27FC236}">
                <a16:creationId xmlns:a16="http://schemas.microsoft.com/office/drawing/2014/main" id="{B3C7A21B-1B7F-7C48-A146-B42CAF24A16C}"/>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4E7E269D-C46B-D74D-ADD3-C0B4C411F72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643164C7-3D42-2F47-9B4F-124EA0300755}"/>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46551"/>
            <a:ext cx="7342632" cy="5066675"/>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46551"/>
            <a:ext cx="3524695" cy="5066674"/>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20539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ual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8" name="White Rectangle">
            <a:extLst>
              <a:ext uri="{FF2B5EF4-FFF2-40B4-BE49-F238E27FC236}">
                <a16:creationId xmlns:a16="http://schemas.microsoft.com/office/drawing/2014/main" id="{16180752-C10C-8440-9EE3-94FE745DE7CB}"/>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3DFF6234-ED27-674E-B499-43815E04B1F3}"/>
              </a:ext>
            </a:extLst>
          </p:cNvPr>
          <p:cNvSpPr>
            <a:spLocks noGrp="1"/>
          </p:cNvSpPr>
          <p:nvPr>
            <p:ph idx="12" hasCustomPrompt="1"/>
          </p:nvPr>
        </p:nvSpPr>
        <p:spPr>
          <a:xfrm>
            <a:off x="6305552" y="2093512"/>
            <a:ext cx="5335586" cy="442720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2">
            <a:extLst>
              <a:ext uri="{FF2B5EF4-FFF2-40B4-BE49-F238E27FC236}">
                <a16:creationId xmlns:a16="http://schemas.microsoft.com/office/drawing/2014/main" id="{566B889E-5E19-884B-A6F6-A481CC7DE2E3}"/>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2" name="Title 2">
            <a:extLst>
              <a:ext uri="{FF2B5EF4-FFF2-40B4-BE49-F238E27FC236}">
                <a16:creationId xmlns:a16="http://schemas.microsoft.com/office/drawing/2014/main" id="{F6537FBF-A738-EB4D-9E99-BDECCAA2CE51}"/>
              </a:ext>
            </a:extLst>
          </p:cNvPr>
          <p:cNvSpPr>
            <a:spLocks noGrp="1"/>
          </p:cNvSpPr>
          <p:nvPr>
            <p:ph type="body" sz="quarter" idx="14" hasCustomPrompt="1"/>
          </p:nvPr>
        </p:nvSpPr>
        <p:spPr>
          <a:xfrm>
            <a:off x="6305550" y="234093"/>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9" name="Content Placeholder 1">
            <a:extLst>
              <a:ext uri="{FF2B5EF4-FFF2-40B4-BE49-F238E27FC236}">
                <a16:creationId xmlns:a16="http://schemas.microsoft.com/office/drawing/2014/main" id="{1F49F80C-ACC3-A44A-8CC6-3C5EDE180965}"/>
              </a:ext>
            </a:extLst>
          </p:cNvPr>
          <p:cNvSpPr>
            <a:spLocks noGrp="1"/>
          </p:cNvSpPr>
          <p:nvPr>
            <p:ph idx="1" hasCustomPrompt="1"/>
          </p:nvPr>
        </p:nvSpPr>
        <p:spPr>
          <a:xfrm>
            <a:off x="518668" y="2098626"/>
            <a:ext cx="5367782"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0" name="Sub-heading 1">
            <a:extLst>
              <a:ext uri="{FF2B5EF4-FFF2-40B4-BE49-F238E27FC236}">
                <a16:creationId xmlns:a16="http://schemas.microsoft.com/office/drawing/2014/main" id="{B3F930F9-C039-AF47-823C-5530804EC881}"/>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1" name="Title 1">
            <a:extLst>
              <a:ext uri="{FF2B5EF4-FFF2-40B4-BE49-F238E27FC236}">
                <a16:creationId xmlns:a16="http://schemas.microsoft.com/office/drawing/2014/main" id="{9EDA3B2F-BE8B-BF42-ABB3-E31B7ECCE836}"/>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185585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xColumns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257E3393-912E-0B49-AEEE-D6B9ACB96FDA}"/>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3">
            <a:extLst>
              <a:ext uri="{FF2B5EF4-FFF2-40B4-BE49-F238E27FC236}">
                <a16:creationId xmlns:a16="http://schemas.microsoft.com/office/drawing/2014/main" id="{7D3B1D8D-243B-DA40-B75D-A969A88B2F8F}"/>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3">
            <a:extLst>
              <a:ext uri="{FF2B5EF4-FFF2-40B4-BE49-F238E27FC236}">
                <a16:creationId xmlns:a16="http://schemas.microsoft.com/office/drawing/2014/main" id="{651902F8-552C-7C40-AA8D-2CE4C4E180B0}"/>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3">
            <a:extLst>
              <a:ext uri="{FF2B5EF4-FFF2-40B4-BE49-F238E27FC236}">
                <a16:creationId xmlns:a16="http://schemas.microsoft.com/office/drawing/2014/main" id="{D70127F6-1B72-C84F-9735-3D0725E985F3}"/>
              </a:ext>
            </a:extLst>
          </p:cNvPr>
          <p:cNvSpPr>
            <a:spLocks noGrp="1"/>
          </p:cNvSpPr>
          <p:nvPr>
            <p:ph type="body" sz="quarter" idx="14" hasCustomPrompt="1"/>
          </p:nvPr>
        </p:nvSpPr>
        <p:spPr>
          <a:xfrm>
            <a:off x="8041133"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6" name="Content Placeholder  2">
            <a:extLst>
              <a:ext uri="{FF2B5EF4-FFF2-40B4-BE49-F238E27FC236}">
                <a16:creationId xmlns:a16="http://schemas.microsoft.com/office/drawing/2014/main" id="{26B27DB4-949B-464F-A1EF-C46A3C3631C1}"/>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7" name="Sub-heading 2">
            <a:extLst>
              <a:ext uri="{FF2B5EF4-FFF2-40B4-BE49-F238E27FC236}">
                <a16:creationId xmlns:a16="http://schemas.microsoft.com/office/drawing/2014/main" id="{26C885C7-ECC4-4F47-8909-3F2435E1935F}"/>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8" name="Title 2">
            <a:extLst>
              <a:ext uri="{FF2B5EF4-FFF2-40B4-BE49-F238E27FC236}">
                <a16:creationId xmlns:a16="http://schemas.microsoft.com/office/drawing/2014/main" id="{58332A8F-EAE9-F94C-83E3-1D8BA1D9192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9" name="Content Placeholder 1">
            <a:extLst>
              <a:ext uri="{FF2B5EF4-FFF2-40B4-BE49-F238E27FC236}">
                <a16:creationId xmlns:a16="http://schemas.microsoft.com/office/drawing/2014/main" id="{F2D4C76D-E14A-6D42-98D9-5AB41C4534F2}"/>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0" name="Sub-heading 1">
            <a:extLst>
              <a:ext uri="{FF2B5EF4-FFF2-40B4-BE49-F238E27FC236}">
                <a16:creationId xmlns:a16="http://schemas.microsoft.com/office/drawing/2014/main" id="{E5ACC0B6-8927-2744-B7D5-8F74BBD9FF40}"/>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1" name="Title 1">
            <a:extLst>
              <a:ext uri="{FF2B5EF4-FFF2-40B4-BE49-F238E27FC236}">
                <a16:creationId xmlns:a16="http://schemas.microsoft.com/office/drawing/2014/main" id="{92EB4B94-2979-2E4C-BC92-09558809B4B0}"/>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2263489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7" name="Pattern Sand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8" name="Pattern Top">
            <a:extLst>
              <a:ext uri="{FF2B5EF4-FFF2-40B4-BE49-F238E27FC236}">
                <a16:creationId xmlns:a16="http://schemas.microsoft.com/office/drawing/2014/main" id="{2C99B27B-2E8D-C04F-BC82-C62BE787095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4865"/>
            <a:ext cx="6256339" cy="631312"/>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132686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heading + Content on Maroon Bg">
    <p:bg>
      <p:bgPr>
        <a:solidFill>
          <a:schemeClr val="accent1"/>
        </a:solidFill>
        <a:effectLst/>
      </p:bgPr>
    </p:bg>
    <p:spTree>
      <p:nvGrpSpPr>
        <p:cNvPr id="1" name=""/>
        <p:cNvGrpSpPr/>
        <p:nvPr/>
      </p:nvGrpSpPr>
      <p:grpSpPr>
        <a:xfrm>
          <a:off x="0" y="0"/>
          <a:ext cx="0" cy="0"/>
          <a:chOff x="0" y="0"/>
          <a:chExt cx="0" cy="0"/>
        </a:xfrm>
      </p:grpSpPr>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11122470" cy="4407105"/>
          </a:xfrm>
        </p:spPr>
        <p:txBody>
          <a:bodyPr>
            <a:normAutofit lnSpcReduction="10000"/>
          </a:bodyPr>
          <a:lstStyle>
            <a:lvl1pPr>
              <a:defRPr>
                <a:solidFill>
                  <a:schemeClr val="bg2"/>
                </a:solidFill>
              </a:defRPr>
            </a:lvl1pPr>
          </a:lstStyle>
          <a:p>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11122470" cy="644993"/>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3287225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Maroon Bg">
    <p:bg>
      <p:bgPr>
        <a:solidFill>
          <a:schemeClr val="accent1"/>
        </a:solidFill>
        <a:effectLst/>
      </p:bgPr>
    </p:bg>
    <p:spTree>
      <p:nvGrpSpPr>
        <p:cNvPr id="1" name=""/>
        <p:cNvGrpSpPr/>
        <p:nvPr/>
      </p:nvGrpSpPr>
      <p:grpSpPr>
        <a:xfrm>
          <a:off x="0" y="0"/>
          <a:ext cx="0" cy="0"/>
          <a:chOff x="0" y="0"/>
          <a:chExt cx="0" cy="0"/>
        </a:xfrm>
      </p:grpSpPr>
      <p:pic>
        <p:nvPicPr>
          <p:cNvPr id="25" name="Pattern">
            <a:extLst>
              <a:ext uri="{FF2B5EF4-FFF2-40B4-BE49-F238E27FC236}">
                <a16:creationId xmlns:a16="http://schemas.microsoft.com/office/drawing/2014/main" id="{4226EFA1-497F-5A4F-8521-91A0CFCC6FAD}"/>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26" name="Bottom Corner Cover Ups">
            <a:extLst>
              <a:ext uri="{FF2B5EF4-FFF2-40B4-BE49-F238E27FC236}">
                <a16:creationId xmlns:a16="http://schemas.microsoft.com/office/drawing/2014/main" id="{12DF9248-7DA5-8141-89FC-ECD244595B6B}"/>
              </a:ext>
            </a:extLst>
          </p:cNvPr>
          <p:cNvGrpSpPr/>
          <p:nvPr userDrawn="1"/>
        </p:nvGrpSpPr>
        <p:grpSpPr>
          <a:xfrm>
            <a:off x="0" y="5911729"/>
            <a:ext cx="12192027" cy="949000"/>
            <a:chOff x="0" y="5911729"/>
            <a:chExt cx="12192027" cy="949000"/>
          </a:xfrm>
        </p:grpSpPr>
        <p:pic>
          <p:nvPicPr>
            <p:cNvPr id="27" name="SU.Footer.Shape.White.Cover.R">
              <a:extLst>
                <a:ext uri="{FF2B5EF4-FFF2-40B4-BE49-F238E27FC236}">
                  <a16:creationId xmlns:a16="http://schemas.microsoft.com/office/drawing/2014/main" id="{44528E5A-08AB-2F40-85F7-9CF02307480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28" name="SU.Footer.Shape.White.Cover.L">
              <a:extLst>
                <a:ext uri="{FF2B5EF4-FFF2-40B4-BE49-F238E27FC236}">
                  <a16:creationId xmlns:a16="http://schemas.microsoft.com/office/drawing/2014/main" id="{D874E491-8EBD-0144-BAB4-4A1A86F2BCF0}"/>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200790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Maroon Bg">
    <p:bg>
      <p:bgPr>
        <a:solidFill>
          <a:schemeClr val="accent1"/>
        </a:solidFill>
        <a:effectLst/>
      </p:bgPr>
    </p:bg>
    <p:spTree>
      <p:nvGrpSpPr>
        <p:cNvPr id="1" name=""/>
        <p:cNvGrpSpPr/>
        <p:nvPr/>
      </p:nvGrpSpPr>
      <p:grpSpPr>
        <a:xfrm>
          <a:off x="0" y="0"/>
          <a:ext cx="0" cy="0"/>
          <a:chOff x="0" y="0"/>
          <a:chExt cx="0" cy="0"/>
        </a:xfrm>
      </p:grpSpPr>
      <p:pic>
        <p:nvPicPr>
          <p:cNvPr id="20" name="Pattern">
            <a:extLst>
              <a:ext uri="{FF2B5EF4-FFF2-40B4-BE49-F238E27FC236}">
                <a16:creationId xmlns:a16="http://schemas.microsoft.com/office/drawing/2014/main" id="{4A2374C0-3B03-8F48-9525-7E36392B29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21" name="Bottom Corner Cover Ups">
            <a:extLst>
              <a:ext uri="{FF2B5EF4-FFF2-40B4-BE49-F238E27FC236}">
                <a16:creationId xmlns:a16="http://schemas.microsoft.com/office/drawing/2014/main" id="{27B58CE0-B94F-A74F-AF83-E7C43D629945}"/>
              </a:ext>
            </a:extLst>
          </p:cNvPr>
          <p:cNvGrpSpPr/>
          <p:nvPr userDrawn="1"/>
        </p:nvGrpSpPr>
        <p:grpSpPr>
          <a:xfrm>
            <a:off x="0" y="5911729"/>
            <a:ext cx="12192027" cy="949000"/>
            <a:chOff x="0" y="5911729"/>
            <a:chExt cx="12192027" cy="949000"/>
          </a:xfrm>
        </p:grpSpPr>
        <p:pic>
          <p:nvPicPr>
            <p:cNvPr id="22" name="SU.Footer.Shape.White.Cover.R">
              <a:extLst>
                <a:ext uri="{FF2B5EF4-FFF2-40B4-BE49-F238E27FC236}">
                  <a16:creationId xmlns:a16="http://schemas.microsoft.com/office/drawing/2014/main" id="{96365ED4-3E98-AF49-A700-D1722652370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23" name="SU.Footer.Shape.White.Cover.L">
              <a:extLst>
                <a:ext uri="{FF2B5EF4-FFF2-40B4-BE49-F238E27FC236}">
                  <a16:creationId xmlns:a16="http://schemas.microsoft.com/office/drawing/2014/main" id="{D3178EAC-4321-104D-9E00-9ED1994E171E}"/>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39056"/>
            <a:ext cx="7342632" cy="5074170"/>
          </a:xfrm>
        </p:spPr>
        <p:txBody>
          <a:bodyPr>
            <a:normAutofit lnSpcReduction="10000"/>
          </a:bodyPr>
          <a:lstStyle>
            <a:lvl1pPr>
              <a:defRPr>
                <a:solidFill>
                  <a:schemeClr val="bg2"/>
                </a:solidFill>
              </a:defRPr>
            </a:lvl1p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38309"/>
            <a:ext cx="3524695" cy="507493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4127615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ual Layout Slide on Maroon Bg">
    <p:bg>
      <p:bgPr>
        <a:solidFill>
          <a:schemeClr val="accent1"/>
        </a:solidFill>
        <a:effectLst/>
      </p:bgPr>
    </p:bg>
    <p:spTree>
      <p:nvGrpSpPr>
        <p:cNvPr id="1" name=""/>
        <p:cNvGrpSpPr/>
        <p:nvPr/>
      </p:nvGrpSpPr>
      <p:grpSpPr>
        <a:xfrm>
          <a:off x="0" y="0"/>
          <a:ext cx="0" cy="0"/>
          <a:chOff x="0" y="0"/>
          <a:chExt cx="0" cy="0"/>
        </a:xfrm>
      </p:grpSpPr>
      <p:sp>
        <p:nvSpPr>
          <p:cNvPr id="3" name="White Rectangle">
            <a:extLst>
              <a:ext uri="{FF2B5EF4-FFF2-40B4-BE49-F238E27FC236}">
                <a16:creationId xmlns:a16="http://schemas.microsoft.com/office/drawing/2014/main" id="{D2611FE4-4CE8-7644-A6FD-ABFB5B5B8D60}"/>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5BA92924-BA89-854C-8409-64B301FD09C2}"/>
              </a:ext>
            </a:extLst>
          </p:cNvPr>
          <p:cNvSpPr>
            <a:spLocks noGrp="1"/>
          </p:cNvSpPr>
          <p:nvPr>
            <p:ph idx="12" hasCustomPrompt="1"/>
          </p:nvPr>
        </p:nvSpPr>
        <p:spPr>
          <a:xfrm>
            <a:off x="6305552" y="2093512"/>
            <a:ext cx="5335586"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7" name="Sub-heading 2">
            <a:extLst>
              <a:ext uri="{FF2B5EF4-FFF2-40B4-BE49-F238E27FC236}">
                <a16:creationId xmlns:a16="http://schemas.microsoft.com/office/drawing/2014/main" id="{90BCFF40-F87E-ED46-9480-AC27B8F7C8FD}"/>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2" name="Title 2">
            <a:extLst>
              <a:ext uri="{FF2B5EF4-FFF2-40B4-BE49-F238E27FC236}">
                <a16:creationId xmlns:a16="http://schemas.microsoft.com/office/drawing/2014/main" id="{24773FA7-6E41-CA4A-B944-CFB56DE6214C}"/>
              </a:ext>
            </a:extLst>
          </p:cNvPr>
          <p:cNvSpPr>
            <a:spLocks noGrp="1"/>
          </p:cNvSpPr>
          <p:nvPr>
            <p:ph type="body" sz="quarter" idx="14" hasCustomPrompt="1"/>
          </p:nvPr>
        </p:nvSpPr>
        <p:spPr>
          <a:xfrm>
            <a:off x="6305550" y="234093"/>
            <a:ext cx="5335587" cy="1071642"/>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9" name="Content Placeholder 1">
            <a:extLst>
              <a:ext uri="{FF2B5EF4-FFF2-40B4-BE49-F238E27FC236}">
                <a16:creationId xmlns:a16="http://schemas.microsoft.com/office/drawing/2014/main" id="{EDE1645F-7F5E-DF4A-92A3-FB3C5E5CD282}"/>
              </a:ext>
            </a:extLst>
          </p:cNvPr>
          <p:cNvSpPr>
            <a:spLocks noGrp="1"/>
          </p:cNvSpPr>
          <p:nvPr>
            <p:ph idx="1" hasCustomPrompt="1"/>
          </p:nvPr>
        </p:nvSpPr>
        <p:spPr>
          <a:xfrm>
            <a:off x="518668" y="2098626"/>
            <a:ext cx="5367782"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0" name="Sub-heading 1">
            <a:extLst>
              <a:ext uri="{FF2B5EF4-FFF2-40B4-BE49-F238E27FC236}">
                <a16:creationId xmlns:a16="http://schemas.microsoft.com/office/drawing/2014/main" id="{D7D43BA8-224C-6246-ABDE-468543E9DE18}"/>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1" name="Title 1">
            <a:extLst>
              <a:ext uri="{FF2B5EF4-FFF2-40B4-BE49-F238E27FC236}">
                <a16:creationId xmlns:a16="http://schemas.microsoft.com/office/drawing/2014/main" id="{8A004F2E-DDA4-A340-97A9-41B223F5D4A9}"/>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582438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xColumns Layout Slide on Maroon Bg">
    <p:bg>
      <p:bgPr>
        <a:solidFill>
          <a:schemeClr val="accent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1A1C789A-0612-3644-A79B-9492F3528D52}"/>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3">
            <a:extLst>
              <a:ext uri="{FF2B5EF4-FFF2-40B4-BE49-F238E27FC236}">
                <a16:creationId xmlns:a16="http://schemas.microsoft.com/office/drawing/2014/main" id="{B63BC844-4DA9-DB4A-A3AA-E8A8209E0994}"/>
              </a:ext>
            </a:extLst>
          </p:cNvPr>
          <p:cNvSpPr>
            <a:spLocks noGrp="1"/>
          </p:cNvSpPr>
          <p:nvPr>
            <p:ph idx="12" hasCustomPrompt="1"/>
          </p:nvPr>
        </p:nvSpPr>
        <p:spPr>
          <a:xfrm>
            <a:off x="8041138"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5" name="Sub-heading 3">
            <a:extLst>
              <a:ext uri="{FF2B5EF4-FFF2-40B4-BE49-F238E27FC236}">
                <a16:creationId xmlns:a16="http://schemas.microsoft.com/office/drawing/2014/main" id="{D8F5F88C-07A7-2147-A0EA-3CBC0139E67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6" name="Title 3">
            <a:extLst>
              <a:ext uri="{FF2B5EF4-FFF2-40B4-BE49-F238E27FC236}">
                <a16:creationId xmlns:a16="http://schemas.microsoft.com/office/drawing/2014/main" id="{29E07662-F181-D847-979F-68604D400655}"/>
              </a:ext>
            </a:extLst>
          </p:cNvPr>
          <p:cNvSpPr>
            <a:spLocks noGrp="1"/>
          </p:cNvSpPr>
          <p:nvPr>
            <p:ph type="body" sz="quarter" idx="14" hasCustomPrompt="1"/>
          </p:nvPr>
        </p:nvSpPr>
        <p:spPr>
          <a:xfrm>
            <a:off x="8041138" y="23057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7" name="Content Placeholder  2">
            <a:extLst>
              <a:ext uri="{FF2B5EF4-FFF2-40B4-BE49-F238E27FC236}">
                <a16:creationId xmlns:a16="http://schemas.microsoft.com/office/drawing/2014/main" id="{81BE3FB5-7628-A44F-8346-A0EAD26BDE0D}"/>
              </a:ext>
            </a:extLst>
          </p:cNvPr>
          <p:cNvSpPr>
            <a:spLocks noGrp="1"/>
          </p:cNvSpPr>
          <p:nvPr>
            <p:ph idx="15" hasCustomPrompt="1"/>
          </p:nvPr>
        </p:nvSpPr>
        <p:spPr>
          <a:xfrm>
            <a:off x="4279902" y="2093513"/>
            <a:ext cx="3599998"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8" name="Sub-heading 2">
            <a:extLst>
              <a:ext uri="{FF2B5EF4-FFF2-40B4-BE49-F238E27FC236}">
                <a16:creationId xmlns:a16="http://schemas.microsoft.com/office/drawing/2014/main" id="{733D04FF-BCA2-1642-A192-144D8BEEF295}"/>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9" name="Title 2">
            <a:extLst>
              <a:ext uri="{FF2B5EF4-FFF2-40B4-BE49-F238E27FC236}">
                <a16:creationId xmlns:a16="http://schemas.microsoft.com/office/drawing/2014/main" id="{FC4B0CEE-DA4A-3244-81A8-3C23508A14A6}"/>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0" name="Content Placeholder 1">
            <a:extLst>
              <a:ext uri="{FF2B5EF4-FFF2-40B4-BE49-F238E27FC236}">
                <a16:creationId xmlns:a16="http://schemas.microsoft.com/office/drawing/2014/main" id="{86AEBDB5-8697-1944-A7CB-0C142AFA549A}"/>
              </a:ext>
            </a:extLst>
          </p:cNvPr>
          <p:cNvSpPr>
            <a:spLocks noGrp="1"/>
          </p:cNvSpPr>
          <p:nvPr>
            <p:ph idx="1" hasCustomPrompt="1"/>
          </p:nvPr>
        </p:nvSpPr>
        <p:spPr>
          <a:xfrm>
            <a:off x="518667"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1" name="Sub-heading 1">
            <a:extLst>
              <a:ext uri="{FF2B5EF4-FFF2-40B4-BE49-F238E27FC236}">
                <a16:creationId xmlns:a16="http://schemas.microsoft.com/office/drawing/2014/main" id="{609BD0E6-9034-2C40-A3D4-10BA44739DF5}"/>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2" name="Title 1">
            <a:extLst>
              <a:ext uri="{FF2B5EF4-FFF2-40B4-BE49-F238E27FC236}">
                <a16:creationId xmlns:a16="http://schemas.microsoft.com/office/drawing/2014/main" id="{BAE43938-8335-A749-BAE2-E305CF007394}"/>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1280602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Slide on Maroon Bg">
    <p:bg>
      <p:bgPr>
        <a:solidFill>
          <a:schemeClr val="accent1"/>
        </a:solidFill>
        <a:effectLst/>
      </p:bgPr>
    </p:bg>
    <p:spTree>
      <p:nvGrpSpPr>
        <p:cNvPr id="1" name=""/>
        <p:cNvGrpSpPr/>
        <p:nvPr/>
      </p:nvGrpSpPr>
      <p:grpSpPr>
        <a:xfrm>
          <a:off x="0" y="0"/>
          <a:ext cx="0" cy="0"/>
          <a:chOff x="0" y="0"/>
          <a:chExt cx="0" cy="0"/>
        </a:xfrm>
      </p:grpSpPr>
      <p:pic>
        <p:nvPicPr>
          <p:cNvPr id="17" name="Pattern Maroon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Maroon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41306"/>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5"/>
            <a:ext cx="4785278" cy="1376863"/>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101463"/>
            <a:ext cx="6256338" cy="4419258"/>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76838"/>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dirty="0"/>
              <a:t>CLICK TO EDIT TITLE</a:t>
            </a:r>
            <a:endParaRPr lang="en-US" dirty="0"/>
          </a:p>
        </p:txBody>
      </p:sp>
    </p:spTree>
    <p:extLst>
      <p:ext uri="{BB962C8B-B14F-4D97-AF65-F5344CB8AC3E}">
        <p14:creationId xmlns:p14="http://schemas.microsoft.com/office/powerpoint/2010/main" val="12408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heading + Content on White Bg">
    <p:spTree>
      <p:nvGrpSpPr>
        <p:cNvPr id="1" name=""/>
        <p:cNvGrpSpPr/>
        <p:nvPr/>
      </p:nvGrpSpPr>
      <p:grpSpPr>
        <a:xfrm>
          <a:off x="0" y="0"/>
          <a:ext cx="0" cy="0"/>
          <a:chOff x="0" y="0"/>
          <a:chExt cx="0" cy="0"/>
        </a:xfrm>
      </p:grpSpPr>
      <p:cxnSp>
        <p:nvCxnSpPr>
          <p:cNvPr id="6" name="Gold H Line">
            <a:extLst>
              <a:ext uri="{FF2B5EF4-FFF2-40B4-BE49-F238E27FC236}">
                <a16:creationId xmlns:a16="http://schemas.microsoft.com/office/drawing/2014/main" id="{14D6B201-F64D-A747-B121-C05B2A976FDB}"/>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7"/>
            <a:ext cx="11122470" cy="4414600"/>
          </a:xfrm>
        </p:spPr>
        <p:txBody>
          <a:bodyPr>
            <a:normAutofit lnSpcReduction="10000"/>
          </a:bodyPr>
          <a:lstStyle/>
          <a:p>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8408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77310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heading + Content on Steel Grey Bg">
    <p:bg>
      <p:bgPr>
        <a:solidFill>
          <a:schemeClr val="tx1"/>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3213"/>
            <a:ext cx="8328565" cy="1052880"/>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559174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teel Grey Bg">
    <p:bg>
      <p:bgPr>
        <a:solidFill>
          <a:schemeClr val="tx1"/>
        </a:solidFill>
        <a:effectLst/>
      </p:bgPr>
    </p:bg>
    <p:spTree>
      <p:nvGrpSpPr>
        <p:cNvPr id="1" name=""/>
        <p:cNvGrpSpPr/>
        <p:nvPr/>
      </p:nvGrpSpPr>
      <p:grpSpPr>
        <a:xfrm>
          <a:off x="0" y="0"/>
          <a:ext cx="0" cy="0"/>
          <a:chOff x="0" y="0"/>
          <a:chExt cx="0" cy="0"/>
        </a:xfrm>
      </p:grpSpPr>
      <p:pic>
        <p:nvPicPr>
          <p:cNvPr id="15" name="Pattern">
            <a:extLst>
              <a:ext uri="{FF2B5EF4-FFF2-40B4-BE49-F238E27FC236}">
                <a16:creationId xmlns:a16="http://schemas.microsoft.com/office/drawing/2014/main" id="{C0EE66DB-533C-E64C-B3D1-64CA280079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3" name="Bottom Corner Cover Ups">
            <a:extLst>
              <a:ext uri="{FF2B5EF4-FFF2-40B4-BE49-F238E27FC236}">
                <a16:creationId xmlns:a16="http://schemas.microsoft.com/office/drawing/2014/main" id="{5005E7C9-6600-A544-AFA5-371577BEB73F}"/>
              </a:ext>
            </a:extLst>
          </p:cNvPr>
          <p:cNvGrpSpPr/>
          <p:nvPr userDrawn="1"/>
        </p:nvGrpSpPr>
        <p:grpSpPr>
          <a:xfrm>
            <a:off x="0" y="5911729"/>
            <a:ext cx="12192027" cy="949000"/>
            <a:chOff x="0" y="5911729"/>
            <a:chExt cx="12192027" cy="949000"/>
          </a:xfrm>
        </p:grpSpPr>
        <p:pic>
          <p:nvPicPr>
            <p:cNvPr id="9" name="SU.Footer.Shape.White.Cover.R">
              <a:extLst>
                <a:ext uri="{FF2B5EF4-FFF2-40B4-BE49-F238E27FC236}">
                  <a16:creationId xmlns:a16="http://schemas.microsoft.com/office/drawing/2014/main" id="{1D0C4382-EBF0-994D-87EB-841AE6F0FD2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0" name="SU.Footer.Shape.White.Cover.L">
              <a:extLst>
                <a:ext uri="{FF2B5EF4-FFF2-40B4-BE49-F238E27FC236}">
                  <a16:creationId xmlns:a16="http://schemas.microsoft.com/office/drawing/2014/main" id="{A9785C11-D389-7D4F-9474-E4C97B9273D0}"/>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4151753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teel Grey Bg">
    <p:bg>
      <p:bgPr>
        <a:solidFill>
          <a:schemeClr val="tx1"/>
        </a:solidFill>
        <a:effectLst/>
      </p:bgPr>
    </p:bg>
    <p:spTree>
      <p:nvGrpSpPr>
        <p:cNvPr id="1" name=""/>
        <p:cNvGrpSpPr/>
        <p:nvPr/>
      </p:nvGrpSpPr>
      <p:grpSpPr>
        <a:xfrm>
          <a:off x="0" y="0"/>
          <a:ext cx="0" cy="0"/>
          <a:chOff x="0" y="0"/>
          <a:chExt cx="0" cy="0"/>
        </a:xfrm>
      </p:grpSpPr>
      <p:pic>
        <p:nvPicPr>
          <p:cNvPr id="12" name="Pattern">
            <a:extLst>
              <a:ext uri="{FF2B5EF4-FFF2-40B4-BE49-F238E27FC236}">
                <a16:creationId xmlns:a16="http://schemas.microsoft.com/office/drawing/2014/main" id="{D5786CBE-E2DA-F242-8EF3-D86AFD7773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9167"/>
          <a:stretch/>
        </p:blipFill>
        <p:spPr>
          <a:xfrm>
            <a:off x="1380" y="1342422"/>
            <a:ext cx="3784040" cy="5256000"/>
          </a:xfrm>
          <a:prstGeom prst="rect">
            <a:avLst/>
          </a:prstGeom>
        </p:spPr>
      </p:pic>
      <p:grpSp>
        <p:nvGrpSpPr>
          <p:cNvPr id="15" name="Bottom Corner Cover Ups">
            <a:extLst>
              <a:ext uri="{FF2B5EF4-FFF2-40B4-BE49-F238E27FC236}">
                <a16:creationId xmlns:a16="http://schemas.microsoft.com/office/drawing/2014/main" id="{F6742E16-A430-8D49-8E48-2E7C539F8975}"/>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36D2AD46-C46A-354E-BEB5-538F821ABE2A}"/>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FCFD9C81-5F69-5644-80F4-B4957DB6B590}"/>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14" name="Content Placeholder ">
            <a:extLst>
              <a:ext uri="{FF2B5EF4-FFF2-40B4-BE49-F238E27FC236}">
                <a16:creationId xmlns:a16="http://schemas.microsoft.com/office/drawing/2014/main" id="{D0E9C235-E1AC-4547-A3F0-A9434CA86FFA}"/>
              </a:ext>
            </a:extLst>
          </p:cNvPr>
          <p:cNvSpPr>
            <a:spLocks noGrp="1"/>
          </p:cNvSpPr>
          <p:nvPr>
            <p:ph idx="12" hasCustomPrompt="1"/>
          </p:nvPr>
        </p:nvSpPr>
        <p:spPr>
          <a:xfrm>
            <a:off x="4043364" y="1439056"/>
            <a:ext cx="7814339" cy="5074170"/>
          </a:xfrm>
        </p:spPr>
        <p:txBody>
          <a:bodyPr>
            <a:normAutofit lnSpcReduction="10000"/>
          </a:bodyPr>
          <a:lstStyle>
            <a:lvl1pPr>
              <a:defRPr>
                <a:solidFill>
                  <a:schemeClr val="bg1"/>
                </a:solidFill>
              </a:defRPr>
            </a:lvl1pPr>
          </a:lstStyle>
          <a:p>
            <a:r>
              <a:rPr lang="en-GB" dirty="0"/>
              <a:t>Content placeholder</a:t>
            </a:r>
          </a:p>
        </p:txBody>
      </p:sp>
      <p:sp>
        <p:nvSpPr>
          <p:cNvPr id="13" name="Sub-heading">
            <a:extLst>
              <a:ext uri="{FF2B5EF4-FFF2-40B4-BE49-F238E27FC236}">
                <a16:creationId xmlns:a16="http://schemas.microsoft.com/office/drawing/2014/main" id="{4F600B9D-C6D1-B541-84C3-79F974E4691D}"/>
              </a:ext>
            </a:extLst>
          </p:cNvPr>
          <p:cNvSpPr>
            <a:spLocks noGrp="1"/>
          </p:cNvSpPr>
          <p:nvPr>
            <p:ph type="body" sz="quarter" idx="10" hasCustomPrompt="1"/>
          </p:nvPr>
        </p:nvSpPr>
        <p:spPr>
          <a:xfrm>
            <a:off x="518668" y="1437745"/>
            <a:ext cx="3266751" cy="5075482"/>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en-GB" sz="2800" b="0" i="0" kern="120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834852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ual Layout Slide on Steel Grey Bg">
    <p:bg>
      <p:bgPr>
        <a:solidFill>
          <a:schemeClr val="tx1"/>
        </a:solidFill>
        <a:effectLst/>
      </p:bgPr>
    </p:bg>
    <p:spTree>
      <p:nvGrpSpPr>
        <p:cNvPr id="1" name=""/>
        <p:cNvGrpSpPr/>
        <p:nvPr/>
      </p:nvGrpSpPr>
      <p:grpSpPr>
        <a:xfrm>
          <a:off x="0" y="0"/>
          <a:ext cx="0" cy="0"/>
          <a:chOff x="0" y="0"/>
          <a:chExt cx="0" cy="0"/>
        </a:xfrm>
      </p:grpSpPr>
      <p:sp>
        <p:nvSpPr>
          <p:cNvPr id="9" name="White Rectangle">
            <a:extLst>
              <a:ext uri="{FF2B5EF4-FFF2-40B4-BE49-F238E27FC236}">
                <a16:creationId xmlns:a16="http://schemas.microsoft.com/office/drawing/2014/main" id="{E092BD89-6351-F14F-99A1-F9ED46FD8A3D}"/>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2">
            <a:extLst>
              <a:ext uri="{FF2B5EF4-FFF2-40B4-BE49-F238E27FC236}">
                <a16:creationId xmlns:a16="http://schemas.microsoft.com/office/drawing/2014/main" id="{2B59F022-8EBD-944D-810D-855A24D6A260}"/>
              </a:ext>
            </a:extLst>
          </p:cNvPr>
          <p:cNvSpPr>
            <a:spLocks noGrp="1"/>
          </p:cNvSpPr>
          <p:nvPr>
            <p:ph idx="12" hasCustomPrompt="1"/>
          </p:nvPr>
        </p:nvSpPr>
        <p:spPr>
          <a:xfrm>
            <a:off x="6305552" y="2093512"/>
            <a:ext cx="5335586"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3" name="Sub-heading 2">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2">
            <a:extLst>
              <a:ext uri="{FF2B5EF4-FFF2-40B4-BE49-F238E27FC236}">
                <a16:creationId xmlns:a16="http://schemas.microsoft.com/office/drawing/2014/main" id="{EB87052C-3318-B443-ACEB-EB3464C7D937}"/>
              </a:ext>
            </a:extLst>
          </p:cNvPr>
          <p:cNvSpPr>
            <a:spLocks noGrp="1"/>
          </p:cNvSpPr>
          <p:nvPr>
            <p:ph type="body" sz="quarter" idx="14" hasCustomPrompt="1"/>
          </p:nvPr>
        </p:nvSpPr>
        <p:spPr>
          <a:xfrm>
            <a:off x="6305550" y="234093"/>
            <a:ext cx="5335587" cy="1071641"/>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5367782"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1">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1678978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xColumns Layout Slide on Steel Grey Bg">
    <p:bg>
      <p:bgPr>
        <a:solidFill>
          <a:schemeClr val="tx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F91E8B35-3A4B-C141-A1D0-4589A2506ABF}"/>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ontent Placeholder 3">
            <a:extLst>
              <a:ext uri="{FF2B5EF4-FFF2-40B4-BE49-F238E27FC236}">
                <a16:creationId xmlns:a16="http://schemas.microsoft.com/office/drawing/2014/main" id="{BBB9A18E-F7B6-1241-9C63-76045CF56253}"/>
              </a:ext>
            </a:extLst>
          </p:cNvPr>
          <p:cNvSpPr>
            <a:spLocks noGrp="1"/>
          </p:cNvSpPr>
          <p:nvPr>
            <p:ph idx="12" hasCustomPrompt="1"/>
          </p:nvPr>
        </p:nvSpPr>
        <p:spPr>
          <a:xfrm>
            <a:off x="8041138"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4" name="Sub-heading 3">
            <a:extLst>
              <a:ext uri="{FF2B5EF4-FFF2-40B4-BE49-F238E27FC236}">
                <a16:creationId xmlns:a16="http://schemas.microsoft.com/office/drawing/2014/main" id="{73E54803-8D9E-3F45-B6AB-224557321092}"/>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5" name="Title 3">
            <a:extLst>
              <a:ext uri="{FF2B5EF4-FFF2-40B4-BE49-F238E27FC236}">
                <a16:creationId xmlns:a16="http://schemas.microsoft.com/office/drawing/2014/main" id="{16F8BEA3-5345-1748-AA80-5B585F793FE9}"/>
              </a:ext>
            </a:extLst>
          </p:cNvPr>
          <p:cNvSpPr>
            <a:spLocks noGrp="1"/>
          </p:cNvSpPr>
          <p:nvPr>
            <p:ph type="body" sz="quarter" idx="14" hasCustomPrompt="1"/>
          </p:nvPr>
        </p:nvSpPr>
        <p:spPr>
          <a:xfrm>
            <a:off x="8041138" y="229951"/>
            <a:ext cx="3600000" cy="105355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6" name="Content Placeholder  2">
            <a:extLst>
              <a:ext uri="{FF2B5EF4-FFF2-40B4-BE49-F238E27FC236}">
                <a16:creationId xmlns:a16="http://schemas.microsoft.com/office/drawing/2014/main" id="{88B2884D-0365-B541-8F3C-C51C6A73AE24}"/>
              </a:ext>
            </a:extLst>
          </p:cNvPr>
          <p:cNvSpPr>
            <a:spLocks noGrp="1"/>
          </p:cNvSpPr>
          <p:nvPr>
            <p:ph idx="15" hasCustomPrompt="1"/>
          </p:nvPr>
        </p:nvSpPr>
        <p:spPr>
          <a:xfrm>
            <a:off x="4279902" y="2093512"/>
            <a:ext cx="3599998"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7" name="Sub-heading 2">
            <a:extLst>
              <a:ext uri="{FF2B5EF4-FFF2-40B4-BE49-F238E27FC236}">
                <a16:creationId xmlns:a16="http://schemas.microsoft.com/office/drawing/2014/main" id="{6D580DE4-7F66-D04D-B514-60DB430392E6}"/>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8" name="Title 2">
            <a:extLst>
              <a:ext uri="{FF2B5EF4-FFF2-40B4-BE49-F238E27FC236}">
                <a16:creationId xmlns:a16="http://schemas.microsoft.com/office/drawing/2014/main" id="{A6F7933B-A88D-C34B-BD54-79381E7FAA12}"/>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9" name="Content Placeholder 1">
            <a:extLst>
              <a:ext uri="{FF2B5EF4-FFF2-40B4-BE49-F238E27FC236}">
                <a16:creationId xmlns:a16="http://schemas.microsoft.com/office/drawing/2014/main" id="{2A0A52AC-CBA4-EA46-BD1B-323F4DB40054}"/>
              </a:ext>
            </a:extLst>
          </p:cNvPr>
          <p:cNvSpPr>
            <a:spLocks noGrp="1"/>
          </p:cNvSpPr>
          <p:nvPr>
            <p:ph idx="1" hasCustomPrompt="1"/>
          </p:nvPr>
        </p:nvSpPr>
        <p:spPr>
          <a:xfrm>
            <a:off x="518667"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40" name="Sub-heading 1">
            <a:extLst>
              <a:ext uri="{FF2B5EF4-FFF2-40B4-BE49-F238E27FC236}">
                <a16:creationId xmlns:a16="http://schemas.microsoft.com/office/drawing/2014/main" id="{CA2CC1C2-E7EE-0648-820D-BC18F6B33876}"/>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41" name="Title 1">
            <a:extLst>
              <a:ext uri="{FF2B5EF4-FFF2-40B4-BE49-F238E27FC236}">
                <a16:creationId xmlns:a16="http://schemas.microsoft.com/office/drawing/2014/main" id="{60F85EF3-BC19-7441-B388-C54874512683}"/>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1302284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Slide on Steel Grey Bg">
    <p:bg>
      <p:bgPr>
        <a:solidFill>
          <a:schemeClr val="tx1"/>
        </a:solidFill>
        <a:effectLst/>
      </p:bgPr>
    </p:bg>
    <p:spTree>
      <p:nvGrpSpPr>
        <p:cNvPr id="1" name=""/>
        <p:cNvGrpSpPr/>
        <p:nvPr/>
      </p:nvGrpSpPr>
      <p:grpSpPr>
        <a:xfrm>
          <a:off x="0" y="0"/>
          <a:ext cx="0" cy="0"/>
          <a:chOff x="0" y="0"/>
          <a:chExt cx="0" cy="0"/>
        </a:xfrm>
      </p:grpSpPr>
      <p:pic>
        <p:nvPicPr>
          <p:cNvPr id="17" name="Pattern Grey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Grey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34680"/>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3"/>
            <a:ext cx="4785278" cy="1376862"/>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6645"/>
            <a:ext cx="6256338" cy="4416581"/>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117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dirty="0"/>
              <a:t>CLICK TO EDIT TITLE</a:t>
            </a:r>
            <a:endParaRPr lang="en-US" dirty="0"/>
          </a:p>
        </p:txBody>
      </p:sp>
    </p:spTree>
    <p:extLst>
      <p:ext uri="{BB962C8B-B14F-4D97-AF65-F5344CB8AC3E}">
        <p14:creationId xmlns:p14="http://schemas.microsoft.com/office/powerpoint/2010/main" val="27191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White Bg">
    <p:bg>
      <p:bgPr>
        <a:solidFill>
          <a:schemeClr val="bg1"/>
        </a:solidFill>
        <a:effectLst/>
      </p:bgPr>
    </p:bg>
    <p:spTree>
      <p:nvGrpSpPr>
        <p:cNvPr id="1" name=""/>
        <p:cNvGrpSpPr/>
        <p:nvPr/>
      </p:nvGrpSpPr>
      <p:grpSpPr>
        <a:xfrm>
          <a:off x="0" y="0"/>
          <a:ext cx="0" cy="0"/>
          <a:chOff x="0" y="0"/>
          <a:chExt cx="0" cy="0"/>
        </a:xfrm>
      </p:grpSpPr>
      <p:pic>
        <p:nvPicPr>
          <p:cNvPr id="9" name="Pattern">
            <a:extLst>
              <a:ext uri="{FF2B5EF4-FFF2-40B4-BE49-F238E27FC236}">
                <a16:creationId xmlns:a16="http://schemas.microsoft.com/office/drawing/2014/main" id="{92A5C720-0429-4541-B977-B6E1AE463E85}"/>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0" cy="5256000"/>
          </a:xfrm>
          <a:prstGeom prst="rect">
            <a:avLst/>
          </a:prstGeom>
        </p:spPr>
      </p:pic>
      <p:grpSp>
        <p:nvGrpSpPr>
          <p:cNvPr id="11" name="Bottom Corner Cover Ups">
            <a:extLst>
              <a:ext uri="{FF2B5EF4-FFF2-40B4-BE49-F238E27FC236}">
                <a16:creationId xmlns:a16="http://schemas.microsoft.com/office/drawing/2014/main" id="{6B263B2D-D558-B84C-9022-34F07C2522D9}"/>
              </a:ext>
            </a:extLst>
          </p:cNvPr>
          <p:cNvGrpSpPr/>
          <p:nvPr userDrawn="1"/>
        </p:nvGrpSpPr>
        <p:grpSpPr>
          <a:xfrm>
            <a:off x="0" y="5911729"/>
            <a:ext cx="12192027" cy="949000"/>
            <a:chOff x="0" y="5911729"/>
            <a:chExt cx="12192027" cy="949000"/>
          </a:xfrm>
        </p:grpSpPr>
        <p:pic>
          <p:nvPicPr>
            <p:cNvPr id="12" name="SU.Footer.Shape.White.Cover.R">
              <a:extLst>
                <a:ext uri="{FF2B5EF4-FFF2-40B4-BE49-F238E27FC236}">
                  <a16:creationId xmlns:a16="http://schemas.microsoft.com/office/drawing/2014/main" id="{A42B02D9-6BCD-3B46-A57F-212570E5235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3" name="SU.Footer.Shape.White.Cover.L">
              <a:extLst>
                <a:ext uri="{FF2B5EF4-FFF2-40B4-BE49-F238E27FC236}">
                  <a16:creationId xmlns:a16="http://schemas.microsoft.com/office/drawing/2014/main" id="{7BE51404-5FBA-E747-9F0C-F3B96BD72370}"/>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273491340"/>
      </p:ext>
    </p:extLst>
  </p:cSld>
  <p:clrMapOvr>
    <a:masterClrMapping/>
  </p:clrMapOvr>
  <p:extLst>
    <p:ext uri="{DCECCB84-F9BA-43D5-87BE-67443E8EF086}">
      <p15:sldGuideLst xmlns:p15="http://schemas.microsoft.com/office/powerpoint/2012/main">
        <p15:guide id="1" orient="horz" pos="845" userDrawn="1">
          <p15:clr>
            <a:srgbClr val="FBAE40"/>
          </p15:clr>
        </p15:guide>
        <p15:guide id="2" orient="horz" pos="86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White 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4232ACA5-F913-4C40-9156-9574AC847B0D}"/>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79" y="1342422"/>
            <a:ext cx="4041984" cy="5256000"/>
          </a:xfrm>
          <a:prstGeom prst="rect">
            <a:avLst/>
          </a:prstGeom>
        </p:spPr>
      </p:pic>
      <p:grpSp>
        <p:nvGrpSpPr>
          <p:cNvPr id="15" name="Bottom Corner Cover Ups">
            <a:extLst>
              <a:ext uri="{FF2B5EF4-FFF2-40B4-BE49-F238E27FC236}">
                <a16:creationId xmlns:a16="http://schemas.microsoft.com/office/drawing/2014/main" id="{F2814333-1BF5-E849-A0FE-9AA7C7404101}"/>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03FDF139-728B-024E-9703-C432EBC41B1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29002AAF-104D-E541-A418-B45D06E37CA1}"/>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13" name="Content Placeholder ">
            <a:extLst>
              <a:ext uri="{FF2B5EF4-FFF2-40B4-BE49-F238E27FC236}">
                <a16:creationId xmlns:a16="http://schemas.microsoft.com/office/drawing/2014/main" id="{297102B3-ABBC-8342-9686-98DDA2B5DFAF}"/>
              </a:ext>
            </a:extLst>
          </p:cNvPr>
          <p:cNvSpPr>
            <a:spLocks noGrp="1"/>
          </p:cNvSpPr>
          <p:nvPr>
            <p:ph idx="1" hasCustomPrompt="1"/>
          </p:nvPr>
        </p:nvSpPr>
        <p:spPr>
          <a:xfrm>
            <a:off x="4298506" y="1439056"/>
            <a:ext cx="7342632" cy="5059180"/>
          </a:xfrm>
        </p:spPr>
        <p:txBody>
          <a:bodyPr>
            <a:normAutofit lnSpcReduction="10000"/>
          </a:bodyPr>
          <a:lstStyle/>
          <a:p>
            <a:r>
              <a:rPr lang="en-GB" dirty="0"/>
              <a:t>Content placeholder</a:t>
            </a:r>
          </a:p>
        </p:txBody>
      </p:sp>
      <p:sp>
        <p:nvSpPr>
          <p:cNvPr id="14" name="Sub-heading">
            <a:extLst>
              <a:ext uri="{FF2B5EF4-FFF2-40B4-BE49-F238E27FC236}">
                <a16:creationId xmlns:a16="http://schemas.microsoft.com/office/drawing/2014/main" id="{F0A305C8-DF3E-DB45-9F64-CF839254AACB}"/>
              </a:ext>
            </a:extLst>
          </p:cNvPr>
          <p:cNvSpPr>
            <a:spLocks noGrp="1"/>
          </p:cNvSpPr>
          <p:nvPr>
            <p:ph type="body" sz="quarter" idx="10" hasCustomPrompt="1"/>
          </p:nvPr>
        </p:nvSpPr>
        <p:spPr>
          <a:xfrm>
            <a:off x="518668" y="1439055"/>
            <a:ext cx="3524695" cy="505917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395362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al Layout Slide on White 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948D6589-07BC-504A-9A95-293D1FAB3969}"/>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Gold H Line">
            <a:extLst>
              <a:ext uri="{FF2B5EF4-FFF2-40B4-BE49-F238E27FC236}">
                <a16:creationId xmlns:a16="http://schemas.microsoft.com/office/drawing/2014/main" id="{BCBE8D15-217A-AD4B-B1B6-A4A4464A9778}"/>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8" name="Content Placeholder  2">
            <a:extLst>
              <a:ext uri="{FF2B5EF4-FFF2-40B4-BE49-F238E27FC236}">
                <a16:creationId xmlns:a16="http://schemas.microsoft.com/office/drawing/2014/main" id="{2FCD4CF8-0C12-EA43-B791-77B95BE3B8A1}"/>
              </a:ext>
            </a:extLst>
          </p:cNvPr>
          <p:cNvSpPr>
            <a:spLocks noGrp="1"/>
          </p:cNvSpPr>
          <p:nvPr>
            <p:ph idx="12" hasCustomPrompt="1"/>
          </p:nvPr>
        </p:nvSpPr>
        <p:spPr>
          <a:xfrm>
            <a:off x="6305552" y="2093513"/>
            <a:ext cx="5335586"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9" name="Sub-heading 2">
            <a:extLst>
              <a:ext uri="{FF2B5EF4-FFF2-40B4-BE49-F238E27FC236}">
                <a16:creationId xmlns:a16="http://schemas.microsoft.com/office/drawing/2014/main" id="{EFD6BD00-14FA-0C44-936C-18A58C6AEAF6}"/>
              </a:ext>
            </a:extLst>
          </p:cNvPr>
          <p:cNvSpPr>
            <a:spLocks noGrp="1"/>
          </p:cNvSpPr>
          <p:nvPr>
            <p:ph type="body" sz="quarter" idx="13" hasCustomPrompt="1"/>
          </p:nvPr>
        </p:nvSpPr>
        <p:spPr>
          <a:xfrm>
            <a:off x="6305552" y="1374650"/>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4" name="Title 2">
            <a:extLst>
              <a:ext uri="{FF2B5EF4-FFF2-40B4-BE49-F238E27FC236}">
                <a16:creationId xmlns:a16="http://schemas.microsoft.com/office/drawing/2014/main" id="{3A21EA00-5D4A-874F-9DE9-2C510BCA999D}"/>
              </a:ext>
            </a:extLst>
          </p:cNvPr>
          <p:cNvSpPr>
            <a:spLocks noGrp="1"/>
          </p:cNvSpPr>
          <p:nvPr>
            <p:ph type="body" sz="quarter" idx="14" hasCustomPrompt="1"/>
          </p:nvPr>
        </p:nvSpPr>
        <p:spPr>
          <a:xfrm>
            <a:off x="6305550" y="234094"/>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5" name="Content Placeholder 1">
            <a:extLst>
              <a:ext uri="{FF2B5EF4-FFF2-40B4-BE49-F238E27FC236}">
                <a16:creationId xmlns:a16="http://schemas.microsoft.com/office/drawing/2014/main" id="{711302C3-77CD-E045-AC17-217A8FF65206}"/>
              </a:ext>
            </a:extLst>
          </p:cNvPr>
          <p:cNvSpPr>
            <a:spLocks noGrp="1"/>
          </p:cNvSpPr>
          <p:nvPr>
            <p:ph idx="1" hasCustomPrompt="1"/>
          </p:nvPr>
        </p:nvSpPr>
        <p:spPr>
          <a:xfrm>
            <a:off x="518668" y="2098627"/>
            <a:ext cx="5367782"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1">
            <a:extLst>
              <a:ext uri="{FF2B5EF4-FFF2-40B4-BE49-F238E27FC236}">
                <a16:creationId xmlns:a16="http://schemas.microsoft.com/office/drawing/2014/main" id="{C672C517-E44C-5541-8903-0803B60C387D}"/>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1">
            <a:extLst>
              <a:ext uri="{FF2B5EF4-FFF2-40B4-BE49-F238E27FC236}">
                <a16:creationId xmlns:a16="http://schemas.microsoft.com/office/drawing/2014/main" id="{AD74D22F-7C30-804B-B618-3432E30FA7B0}"/>
              </a:ext>
            </a:extLst>
          </p:cNvPr>
          <p:cNvSpPr>
            <a:spLocks noGrp="1"/>
          </p:cNvSpPr>
          <p:nvPr>
            <p:ph type="title" hasCustomPrompt="1"/>
          </p:nvPr>
        </p:nvSpPr>
        <p:spPr>
          <a:xfrm>
            <a:off x="518669" y="234094"/>
            <a:ext cx="5367782" cy="1019176"/>
          </a:xfrm>
          <a:prstGeom prst="rect">
            <a:avLst/>
          </a:prstGeom>
        </p:spPr>
        <p:txBody>
          <a:bodyPr/>
          <a:lstStyle>
            <a:lvl1pPr>
              <a:lnSpc>
                <a:spcPct val="100000"/>
              </a:lnSpc>
              <a:defRPr/>
            </a:lvl1pPr>
          </a:lstStyle>
          <a:p>
            <a:r>
              <a:rPr lang="en-GB" dirty="0"/>
              <a:t>CLICK TO EDIT TITLE</a:t>
            </a:r>
            <a:endParaRPr lang="en-US" dirty="0"/>
          </a:p>
        </p:txBody>
      </p:sp>
    </p:spTree>
    <p:extLst>
      <p:ext uri="{BB962C8B-B14F-4D97-AF65-F5344CB8AC3E}">
        <p14:creationId xmlns:p14="http://schemas.microsoft.com/office/powerpoint/2010/main" val="366128784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xColumns Slide on White Bg">
    <p:spTree>
      <p:nvGrpSpPr>
        <p:cNvPr id="1" name=""/>
        <p:cNvGrpSpPr/>
        <p:nvPr/>
      </p:nvGrpSpPr>
      <p:grpSpPr>
        <a:xfrm>
          <a:off x="0" y="0"/>
          <a:ext cx="0" cy="0"/>
          <a:chOff x="0" y="0"/>
          <a:chExt cx="0" cy="0"/>
        </a:xfrm>
      </p:grpSpPr>
      <p:sp>
        <p:nvSpPr>
          <p:cNvPr id="19" name="White Rectangle">
            <a:extLst>
              <a:ext uri="{FF2B5EF4-FFF2-40B4-BE49-F238E27FC236}">
                <a16:creationId xmlns:a16="http://schemas.microsoft.com/office/drawing/2014/main" id="{AF7E239E-9757-3248-A127-4F42F0637408}"/>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Gold H Line">
            <a:extLst>
              <a:ext uri="{FF2B5EF4-FFF2-40B4-BE49-F238E27FC236}">
                <a16:creationId xmlns:a16="http://schemas.microsoft.com/office/drawing/2014/main" id="{FF14821C-DD56-5047-8DDF-2CED2D6B409A}"/>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1" name="Content Placeholder 3">
            <a:extLst>
              <a:ext uri="{FF2B5EF4-FFF2-40B4-BE49-F238E27FC236}">
                <a16:creationId xmlns:a16="http://schemas.microsoft.com/office/drawing/2014/main" id="{2B59F022-8EBD-944D-810D-855A24D6A260}"/>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3" name="Sub-heading 3">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5" name="Title 3">
            <a:extLst>
              <a:ext uri="{FF2B5EF4-FFF2-40B4-BE49-F238E27FC236}">
                <a16:creationId xmlns:a16="http://schemas.microsoft.com/office/drawing/2014/main" id="{46C5C79B-1FC7-684E-8098-DD6B7E0A0122}"/>
              </a:ext>
            </a:extLst>
          </p:cNvPr>
          <p:cNvSpPr>
            <a:spLocks noGrp="1"/>
          </p:cNvSpPr>
          <p:nvPr>
            <p:ph type="body" sz="quarter" idx="14" hasCustomPrompt="1"/>
          </p:nvPr>
        </p:nvSpPr>
        <p:spPr>
          <a:xfrm>
            <a:off x="8041138" y="230572"/>
            <a:ext cx="3600000" cy="106730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14" name="Content Placeholder  2">
            <a:extLst>
              <a:ext uri="{FF2B5EF4-FFF2-40B4-BE49-F238E27FC236}">
                <a16:creationId xmlns:a16="http://schemas.microsoft.com/office/drawing/2014/main" id="{4BF8A05F-FD1D-CD48-A3CF-DE8AF43F6977}"/>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5" name="Sub-heading 2">
            <a:extLst>
              <a:ext uri="{FF2B5EF4-FFF2-40B4-BE49-F238E27FC236}">
                <a16:creationId xmlns:a16="http://schemas.microsoft.com/office/drawing/2014/main" id="{EB65077B-EB16-BF45-A1FD-89A294FE27D1}"/>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2">
            <a:extLst>
              <a:ext uri="{FF2B5EF4-FFF2-40B4-BE49-F238E27FC236}">
                <a16:creationId xmlns:a16="http://schemas.microsoft.com/office/drawing/2014/main" id="{5BE914C9-9E29-9D45-8E51-BE422FBBE2C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6" name="Title 1">
            <a:extLst>
              <a:ext uri="{FF2B5EF4-FFF2-40B4-BE49-F238E27FC236}">
                <a16:creationId xmlns:a16="http://schemas.microsoft.com/office/drawing/2014/main" id="{0A2B4331-7730-C944-82F4-41B3F12BA696}"/>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205564858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Slide on White Bg ">
    <p:bg>
      <p:bgPr>
        <a:solidFill>
          <a:schemeClr val="bg1">
            <a:alpha val="0"/>
          </a:schemeClr>
        </a:solidFill>
        <a:effectLst/>
      </p:bgPr>
    </p:bg>
    <p:spTree>
      <p:nvGrpSpPr>
        <p:cNvPr id="1" name=""/>
        <p:cNvGrpSpPr/>
        <p:nvPr/>
      </p:nvGrpSpPr>
      <p:grpSpPr>
        <a:xfrm>
          <a:off x="0" y="0"/>
          <a:ext cx="0" cy="0"/>
          <a:chOff x="0" y="0"/>
          <a:chExt cx="0" cy="0"/>
        </a:xfrm>
      </p:grpSpPr>
      <p:pic>
        <p:nvPicPr>
          <p:cNvPr id="9" name="Pattern Sand Bottom">
            <a:extLst>
              <a:ext uri="{FF2B5EF4-FFF2-40B4-BE49-F238E27FC236}">
                <a16:creationId xmlns:a16="http://schemas.microsoft.com/office/drawing/2014/main" id="{7E41FF7E-0642-ED43-BF36-6F4C4C4A2BE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11" name="Pattern Top">
            <a:extLst>
              <a:ext uri="{FF2B5EF4-FFF2-40B4-BE49-F238E27FC236}">
                <a16:creationId xmlns:a16="http://schemas.microsoft.com/office/drawing/2014/main" id="{6124DACD-3877-F440-9547-FC58D4D8F16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9" y="138271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57101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ing + Content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369629"/>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94054"/>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965758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238EDFC1-EE9A-8048-86A1-2E5C9233E777}"/>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13" name="Bottom Corner Cover Ups">
            <a:extLst>
              <a:ext uri="{FF2B5EF4-FFF2-40B4-BE49-F238E27FC236}">
                <a16:creationId xmlns:a16="http://schemas.microsoft.com/office/drawing/2014/main" id="{93D46E69-FB5E-344A-A7B7-752C7C6ECCDD}"/>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C3DAB37C-2D70-5C41-B708-179C820942F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73C9FD76-564E-0348-A31C-D0132A5B66BC}"/>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14600"/>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3862868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White.Banner.Top">
            <a:extLst>
              <a:ext uri="{FF2B5EF4-FFF2-40B4-BE49-F238E27FC236}">
                <a16:creationId xmlns:a16="http://schemas.microsoft.com/office/drawing/2014/main" id="{D70D17EB-87E2-EC45-B0B0-B16E5C2558F6}"/>
              </a:ext>
            </a:extLst>
          </p:cNvPr>
          <p:cNvSpPr/>
          <p:nvPr userDrawn="1"/>
        </p:nvSpPr>
        <p:spPr>
          <a:xfrm>
            <a:off x="0" y="0"/>
            <a:ext cx="12192000" cy="134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SU.Footer.Shape.White">
            <a:extLst>
              <a:ext uri="{FF2B5EF4-FFF2-40B4-BE49-F238E27FC236}">
                <a16:creationId xmlns:a16="http://schemas.microsoft.com/office/drawing/2014/main" id="{C2021710-E914-7244-8A47-3745EFB08A9D}"/>
              </a:ext>
            </a:extLst>
          </p:cNvPr>
          <p:cNvPicPr>
            <a:picLocks noChangeAspect="1"/>
          </p:cNvPicPr>
          <p:nvPr userDrawn="1"/>
        </p:nvPicPr>
        <p:blipFill rotWithShape="1">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rcRect b="18185"/>
          <a:stretch/>
        </p:blipFill>
        <p:spPr>
          <a:xfrm>
            <a:off x="0" y="5909001"/>
            <a:ext cx="12192000" cy="948999"/>
          </a:xfrm>
          <a:prstGeom prst="rect">
            <a:avLst/>
          </a:prstGeom>
        </p:spPr>
      </p:pic>
      <p:sp>
        <p:nvSpPr>
          <p:cNvPr id="9" name="Footer">
            <a:extLst>
              <a:ext uri="{FF2B5EF4-FFF2-40B4-BE49-F238E27FC236}">
                <a16:creationId xmlns:a16="http://schemas.microsoft.com/office/drawing/2014/main" id="{5DE18A1C-E612-604E-AA9F-9A73E465BA68}"/>
              </a:ext>
            </a:extLst>
          </p:cNvPr>
          <p:cNvSpPr txBox="1">
            <a:spLocks/>
          </p:cNvSpPr>
          <p:nvPr userDrawn="1"/>
        </p:nvSpPr>
        <p:spPr>
          <a:xfrm>
            <a:off x="515938" y="6597651"/>
            <a:ext cx="11125200" cy="266492"/>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FontTx/>
              <a:buNone/>
              <a:defRPr lang="en-GB" sz="1000" b="1" i="0" kern="1200" dirty="0">
                <a:solidFill>
                  <a:schemeClr val="accent1"/>
                </a:solidFill>
                <a:latin typeface="Trebuchet MS" panose="020B070302020209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000" b="0" i="0" dirty="0">
                <a:solidFill>
                  <a:schemeClr val="accent3"/>
                </a:solidFill>
                <a:latin typeface="Trebuchet MS" panose="020B0703020202090204" pitchFamily="34" charset="0"/>
              </a:rPr>
              <a:t>Engineering | </a:t>
            </a:r>
            <a:r>
              <a:rPr lang="en-GB" sz="1000" b="0" i="0" dirty="0" err="1">
                <a:solidFill>
                  <a:schemeClr val="accent3"/>
                </a:solidFill>
                <a:latin typeface="Trebuchet MS" panose="020B0703020202090204" pitchFamily="34" charset="0"/>
              </a:rPr>
              <a:t>EyobuNjineli</a:t>
            </a:r>
            <a:r>
              <a:rPr lang="en-GB" sz="1000" b="0" i="0" dirty="0">
                <a:solidFill>
                  <a:schemeClr val="accent3"/>
                </a:solidFill>
                <a:latin typeface="Trebuchet MS" panose="020B0703020202090204" pitchFamily="34" charset="0"/>
              </a:rPr>
              <a:t> | </a:t>
            </a:r>
            <a:r>
              <a:rPr lang="en-GB" sz="1000" b="0" i="0" dirty="0" err="1">
                <a:solidFill>
                  <a:schemeClr val="accent3"/>
                </a:solidFill>
                <a:latin typeface="Trebuchet MS" panose="020B0703020202090204" pitchFamily="34" charset="0"/>
              </a:rPr>
              <a:t>Ingenieurswese</a:t>
            </a:r>
            <a:endParaRPr lang="en-GB" sz="1000" b="0" i="0" dirty="0">
              <a:solidFill>
                <a:schemeClr val="accent3"/>
              </a:solidFill>
              <a:latin typeface="Trebuchet MS" panose="020B0703020202090204" pitchFamily="34" charset="0"/>
            </a:endParaRPr>
          </a:p>
        </p:txBody>
      </p:sp>
      <p:sp>
        <p:nvSpPr>
          <p:cNvPr id="15" name="SU.Shape" hidden="1">
            <a:extLst>
              <a:ext uri="{FF2B5EF4-FFF2-40B4-BE49-F238E27FC236}">
                <a16:creationId xmlns:a16="http://schemas.microsoft.com/office/drawing/2014/main" id="{050DDAF9-8F3A-0B48-82E1-6040CBB5F5D1}"/>
              </a:ext>
            </a:extLst>
          </p:cNvPr>
          <p:cNvSpPr/>
          <p:nvPr userDrawn="1"/>
        </p:nvSpPr>
        <p:spPr>
          <a:xfrm>
            <a:off x="0" y="1339540"/>
            <a:ext cx="12192000" cy="5259988"/>
          </a:xfrm>
          <a:custGeom>
            <a:avLst/>
            <a:gdLst>
              <a:gd name="connsiteX0" fmla="*/ 76801 w 3455263"/>
              <a:gd name="connsiteY0" fmla="*/ 1812227 h 1812226"/>
              <a:gd name="connsiteX1" fmla="*/ 0 w 3455263"/>
              <a:gd name="connsiteY1" fmla="*/ 1735169 h 1812226"/>
              <a:gd name="connsiteX2" fmla="*/ 0 w 3455263"/>
              <a:gd name="connsiteY2" fmla="*/ 0 h 1812226"/>
              <a:gd name="connsiteX3" fmla="*/ 3455263 w 3455263"/>
              <a:gd name="connsiteY3" fmla="*/ 0 h 1812226"/>
              <a:gd name="connsiteX4" fmla="*/ 3455263 w 3455263"/>
              <a:gd name="connsiteY4" fmla="*/ 1581150 h 1812226"/>
              <a:gd name="connsiteX5" fmla="*/ 3224766 w 3455263"/>
              <a:gd name="connsiteY5" fmla="*/ 1811750 h 18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5263" h="1812226">
                <a:moveTo>
                  <a:pt x="76801" y="1812227"/>
                </a:moveTo>
                <a:cubicBezTo>
                  <a:pt x="76801" y="1812227"/>
                  <a:pt x="0" y="1812227"/>
                  <a:pt x="0" y="1735169"/>
                </a:cubicBezTo>
                <a:lnTo>
                  <a:pt x="0" y="0"/>
                </a:lnTo>
                <a:lnTo>
                  <a:pt x="3455263" y="0"/>
                </a:lnTo>
                <a:lnTo>
                  <a:pt x="3455263" y="1581150"/>
                </a:lnTo>
                <a:cubicBezTo>
                  <a:pt x="3455263" y="1581150"/>
                  <a:pt x="3455263" y="1811750"/>
                  <a:pt x="3224766" y="1811750"/>
                </a:cubicBezTo>
                <a:close/>
              </a:path>
            </a:pathLst>
          </a:custGeom>
          <a:noFill/>
          <a:ln w="12700" cap="flat">
            <a:noFill/>
            <a:prstDash val="solid"/>
            <a:miter/>
          </a:ln>
        </p:spPr>
        <p:txBody>
          <a:bodyPr rtlCol="0" anchor="ctr"/>
          <a:lstStyle/>
          <a:p>
            <a:endParaRPr lang="en-GB"/>
          </a:p>
        </p:txBody>
      </p:sp>
      <p:sp>
        <p:nvSpPr>
          <p:cNvPr id="3" name="Content placeholder">
            <a:extLst>
              <a:ext uri="{FF2B5EF4-FFF2-40B4-BE49-F238E27FC236}">
                <a16:creationId xmlns:a16="http://schemas.microsoft.com/office/drawing/2014/main" id="{301AC438-5C4B-A74B-973C-02E8105BD4BD}"/>
              </a:ext>
            </a:extLst>
          </p:cNvPr>
          <p:cNvSpPr>
            <a:spLocks noGrp="1"/>
          </p:cNvSpPr>
          <p:nvPr>
            <p:ph type="body" idx="1"/>
          </p:nvPr>
        </p:nvSpPr>
        <p:spPr>
          <a:xfrm>
            <a:off x="515938" y="1426437"/>
            <a:ext cx="11125197" cy="515561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a:extLst>
              <a:ext uri="{FF2B5EF4-FFF2-40B4-BE49-F238E27FC236}">
                <a16:creationId xmlns:a16="http://schemas.microsoft.com/office/drawing/2014/main" id="{EC044E2A-3062-F245-818F-F465A0481FCB}"/>
              </a:ext>
            </a:extLst>
          </p:cNvPr>
          <p:cNvSpPr>
            <a:spLocks noGrp="1"/>
          </p:cNvSpPr>
          <p:nvPr>
            <p:ph type="title"/>
          </p:nvPr>
        </p:nvSpPr>
        <p:spPr>
          <a:xfrm>
            <a:off x="515938" y="285324"/>
            <a:ext cx="8515636" cy="1052900"/>
          </a:xfrm>
          <a:prstGeom prst="rect">
            <a:avLst/>
          </a:prstGeom>
        </p:spPr>
        <p:txBody>
          <a:bodyPr vert="horz" lIns="91440" tIns="45720" rIns="91440" bIns="45720" rtlCol="0" anchor="t">
            <a:normAutofit/>
          </a:bodyPr>
          <a:lstStyle/>
          <a:p>
            <a:r>
              <a:rPr lang="en-GB" dirty="0"/>
              <a:t>CLICK TO EDIT MASTER TITLE STYLE</a:t>
            </a:r>
            <a:endParaRPr lang="en-US" dirty="0"/>
          </a:p>
        </p:txBody>
      </p:sp>
      <p:pic>
        <p:nvPicPr>
          <p:cNvPr id="8" name="SU Logo">
            <a:extLst>
              <a:ext uri="{FF2B5EF4-FFF2-40B4-BE49-F238E27FC236}">
                <a16:creationId xmlns:a16="http://schemas.microsoft.com/office/drawing/2014/main" id="{4BCB2B4B-739F-974A-8938-B9DE97032C44}"/>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9138962" y="130470"/>
            <a:ext cx="3053038" cy="1037250"/>
          </a:xfrm>
          <a:prstGeom prst="rect">
            <a:avLst/>
          </a:prstGeom>
        </p:spPr>
      </p:pic>
    </p:spTree>
    <p:extLst>
      <p:ext uri="{BB962C8B-B14F-4D97-AF65-F5344CB8AC3E}">
        <p14:creationId xmlns:p14="http://schemas.microsoft.com/office/powerpoint/2010/main" val="185710988"/>
      </p:ext>
    </p:extLst>
  </p:cSld>
  <p:clrMap bg1="lt1" tx1="dk1" bg2="lt2" tx2="dk2" accent1="accent1" accent2="accent2" accent3="accent3" accent4="accent4" accent5="accent5" accent6="accent6" hlink="hlink" folHlink="folHlink"/>
  <p:sldLayoutIdLst>
    <p:sldLayoutId id="2147483698" r:id="rId1"/>
    <p:sldLayoutId id="2147483697" r:id="rId2"/>
    <p:sldLayoutId id="2147483725" r:id="rId3"/>
    <p:sldLayoutId id="2147483712" r:id="rId4"/>
    <p:sldLayoutId id="2147483716" r:id="rId5"/>
    <p:sldLayoutId id="2147483741" r:id="rId6"/>
    <p:sldLayoutId id="2147483729" r:id="rId7"/>
    <p:sldLayoutId id="2147483749" r:id="rId8"/>
    <p:sldLayoutId id="2147483701" r:id="rId9"/>
    <p:sldLayoutId id="2147483713" r:id="rId10"/>
    <p:sldLayoutId id="2147483724" r:id="rId11"/>
    <p:sldLayoutId id="2147483743" r:id="rId12"/>
    <p:sldLayoutId id="2147483710" r:id="rId13"/>
    <p:sldLayoutId id="2147483750" r:id="rId14"/>
    <p:sldLayoutId id="2147483702" r:id="rId15"/>
    <p:sldLayoutId id="2147483714" r:id="rId16"/>
    <p:sldLayoutId id="2147483722" r:id="rId17"/>
    <p:sldLayoutId id="2147483744" r:id="rId18"/>
    <p:sldLayoutId id="2147483719" r:id="rId19"/>
    <p:sldLayoutId id="2147483751" r:id="rId20"/>
    <p:sldLayoutId id="2147483721" r:id="rId21"/>
    <p:sldLayoutId id="2147483709" r:id="rId22"/>
    <p:sldLayoutId id="2147483718" r:id="rId23"/>
    <p:sldLayoutId id="2147483745" r:id="rId24"/>
    <p:sldLayoutId id="2147483717" r:id="rId25"/>
  </p:sldLayoutIdLst>
  <p:txStyles>
    <p:titleStyle>
      <a:lvl1pPr algn="l" defTabSz="914400" rtl="0" eaLnBrk="1" latinLnBrk="0" hangingPunct="1">
        <a:lnSpc>
          <a:spcPct val="90000"/>
        </a:lnSpc>
        <a:spcBef>
          <a:spcPct val="0"/>
        </a:spcBef>
        <a:buNone/>
        <a:defRPr sz="3200" b="1" i="0" kern="1200">
          <a:solidFill>
            <a:schemeClr val="accent1"/>
          </a:solidFill>
          <a:latin typeface="Trebuchet MS" panose="020B070302020209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95" userDrawn="1">
          <p15:clr>
            <a:srgbClr val="F26B43"/>
          </p15:clr>
        </p15:guide>
        <p15:guide id="2" pos="325" userDrawn="1">
          <p15:clr>
            <a:srgbClr val="F26B43"/>
          </p15:clr>
        </p15:guide>
        <p15:guide id="3" pos="166" userDrawn="1">
          <p15:clr>
            <a:srgbClr val="F26B43"/>
          </p15:clr>
        </p15:guide>
        <p15:guide id="4" pos="7514" userDrawn="1">
          <p15:clr>
            <a:srgbClr val="F26B43"/>
          </p15:clr>
        </p15:guide>
        <p15:guide id="5" pos="7333" userDrawn="1">
          <p15:clr>
            <a:srgbClr val="F26B43"/>
          </p15:clr>
        </p15:guide>
        <p15:guide id="6" orient="horz" pos="4156" userDrawn="1">
          <p15:clr>
            <a:srgbClr val="F26B43"/>
          </p15:clr>
        </p15:guide>
        <p15:guide id="7" orient="horz" pos="232" userDrawn="1">
          <p15:clr>
            <a:srgbClr val="F26B43"/>
          </p15:clr>
        </p15:guide>
        <p15:guide id="8" pos="3840" userDrawn="1">
          <p15:clr>
            <a:srgbClr val="F26B43"/>
          </p15:clr>
        </p15:guide>
        <p15:guide id="9" orient="horz" pos="86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4" name="Photo by ...">
            <a:extLst>
              <a:ext uri="{FF2B5EF4-FFF2-40B4-BE49-F238E27FC236}">
                <a16:creationId xmlns:a16="http://schemas.microsoft.com/office/drawing/2014/main" id="{1982AB7D-2BAE-EF40-81E9-5AD098526BD0}"/>
              </a:ext>
            </a:extLst>
          </p:cNvPr>
          <p:cNvSpPr txBox="1"/>
          <p:nvPr/>
        </p:nvSpPr>
        <p:spPr>
          <a:xfrm>
            <a:off x="9533106" y="6364406"/>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Image from Naval Recognition </a:t>
            </a:r>
          </a:p>
        </p:txBody>
      </p:sp>
      <p:sp>
        <p:nvSpPr>
          <p:cNvPr id="2" name="Title ">
            <a:extLst>
              <a:ext uri="{FF2B5EF4-FFF2-40B4-BE49-F238E27FC236}">
                <a16:creationId xmlns:a16="http://schemas.microsoft.com/office/drawing/2014/main" id="{78FFE392-5910-874B-8661-FD0BB93EFA5D}"/>
              </a:ext>
            </a:extLst>
          </p:cNvPr>
          <p:cNvSpPr>
            <a:spLocks noGrp="1"/>
          </p:cNvSpPr>
          <p:nvPr>
            <p:ph type="title"/>
          </p:nvPr>
        </p:nvSpPr>
        <p:spPr/>
        <p:txBody>
          <a:bodyPr/>
          <a:lstStyle/>
          <a:p>
            <a:r>
              <a:rPr lang="en-GB" dirty="0"/>
              <a:t>Final Presentation</a:t>
            </a:r>
            <a:br>
              <a:rPr lang="en-GB" dirty="0"/>
            </a:br>
            <a:r>
              <a:rPr lang="en-GB" sz="2800" b="0" dirty="0">
                <a:solidFill>
                  <a:srgbClr val="B79962"/>
                </a:solidFill>
              </a:rPr>
              <a:t>USV Control System</a:t>
            </a:r>
            <a:endParaRPr lang="en-GB" dirty="0"/>
          </a:p>
        </p:txBody>
      </p:sp>
    </p:spTree>
    <p:extLst>
      <p:ext uri="{BB962C8B-B14F-4D97-AF65-F5344CB8AC3E}">
        <p14:creationId xmlns:p14="http://schemas.microsoft.com/office/powerpoint/2010/main" val="4162347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GPS and Compass.</a:t>
            </a:r>
          </a:p>
          <a:p>
            <a:r>
              <a:rPr lang="en-GB" dirty="0"/>
              <a:t>PWM Output.</a:t>
            </a:r>
          </a:p>
          <a:p>
            <a:r>
              <a:rPr lang="en-GB" dirty="0"/>
              <a:t>Throttle Input.</a:t>
            </a:r>
          </a:p>
          <a:p>
            <a:r>
              <a:rPr lang="en-GB" dirty="0"/>
              <a:t>Thruster Control.</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Sub-System</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Results</a:t>
            </a:r>
          </a:p>
        </p:txBody>
      </p:sp>
      <p:pic>
        <p:nvPicPr>
          <p:cNvPr id="4" name="Picture 3">
            <a:extLst>
              <a:ext uri="{FF2B5EF4-FFF2-40B4-BE49-F238E27FC236}">
                <a16:creationId xmlns:a16="http://schemas.microsoft.com/office/drawing/2014/main" id="{61F643B5-E6E0-4CC3-2186-1A34C3C78211}"/>
              </a:ext>
            </a:extLst>
          </p:cNvPr>
          <p:cNvPicPr>
            <a:picLocks noChangeAspect="1"/>
          </p:cNvPicPr>
          <p:nvPr/>
        </p:nvPicPr>
        <p:blipFill rotWithShape="1">
          <a:blip r:embed="rId3"/>
          <a:srcRect t="30601" b="11529"/>
          <a:stretch/>
        </p:blipFill>
        <p:spPr>
          <a:xfrm>
            <a:off x="6497638" y="1379764"/>
            <a:ext cx="5143500" cy="39686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Photo by ...">
            <a:extLst>
              <a:ext uri="{FF2B5EF4-FFF2-40B4-BE49-F238E27FC236}">
                <a16:creationId xmlns:a16="http://schemas.microsoft.com/office/drawing/2014/main" id="{988C71DE-CD25-8B81-8DCA-67852F3DF2FD}"/>
              </a:ext>
            </a:extLst>
          </p:cNvPr>
          <p:cNvSpPr txBox="1"/>
          <p:nvPr/>
        </p:nvSpPr>
        <p:spPr>
          <a:xfrm>
            <a:off x="9291745" y="5306904"/>
            <a:ext cx="1966791" cy="230832"/>
          </a:xfrm>
          <a:prstGeom prst="rect">
            <a:avLst/>
          </a:prstGeom>
          <a:noFill/>
        </p:spPr>
        <p:txBody>
          <a:bodyPr wrap="square" rtlCol="0">
            <a:spAutoFit/>
          </a:bodyPr>
          <a:lstStyle/>
          <a:p>
            <a:pPr algn="r"/>
            <a:r>
              <a:rPr lang="en-GB" sz="900" dirty="0">
                <a:solidFill>
                  <a:schemeClr val="tx1">
                    <a:lumMod val="50000"/>
                  </a:schemeClr>
                </a:solidFill>
                <a:latin typeface="Trebuchet MS" panose="020B0703020202090204" pitchFamily="34" charset="0"/>
              </a:rPr>
              <a:t>Photo by Luke Kingwill</a:t>
            </a:r>
          </a:p>
        </p:txBody>
      </p:sp>
    </p:spTree>
    <p:extLst>
      <p:ext uri="{BB962C8B-B14F-4D97-AF65-F5344CB8AC3E}">
        <p14:creationId xmlns:p14="http://schemas.microsoft.com/office/powerpoint/2010/main" val="2443911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E92B00-336A-9293-EA2B-7AFBB281AD06}"/>
              </a:ext>
            </a:extLst>
          </p:cNvPr>
          <p:cNvSpPr>
            <a:spLocks noGrp="1"/>
          </p:cNvSpPr>
          <p:nvPr>
            <p:ph idx="1"/>
          </p:nvPr>
        </p:nvSpPr>
        <p:spPr/>
        <p:txBody>
          <a:bodyPr>
            <a:normAutofit/>
          </a:bodyPr>
          <a:lstStyle/>
          <a:p>
            <a:r>
              <a:rPr lang="en-ZA" dirty="0"/>
              <a:t>All Passed.</a:t>
            </a:r>
          </a:p>
          <a:p>
            <a:r>
              <a:rPr lang="en-US" dirty="0"/>
              <a:t>Windy Conditions.</a:t>
            </a:r>
          </a:p>
          <a:p>
            <a:r>
              <a:rPr lang="en-US" dirty="0"/>
              <a:t>System Performed Well.</a:t>
            </a:r>
          </a:p>
        </p:txBody>
      </p:sp>
      <p:sp>
        <p:nvSpPr>
          <p:cNvPr id="3" name="Text Placeholder 2">
            <a:extLst>
              <a:ext uri="{FF2B5EF4-FFF2-40B4-BE49-F238E27FC236}">
                <a16:creationId xmlns:a16="http://schemas.microsoft.com/office/drawing/2014/main" id="{EFC100D0-D1E2-B0EE-1425-BD96405A3A73}"/>
              </a:ext>
            </a:extLst>
          </p:cNvPr>
          <p:cNvSpPr>
            <a:spLocks noGrp="1"/>
          </p:cNvSpPr>
          <p:nvPr>
            <p:ph type="body" sz="quarter" idx="10"/>
          </p:nvPr>
        </p:nvSpPr>
        <p:spPr/>
        <p:txBody>
          <a:bodyPr/>
          <a:lstStyle/>
          <a:p>
            <a:r>
              <a:rPr lang="en-ZA" dirty="0"/>
              <a:t>Full System</a:t>
            </a:r>
            <a:endParaRPr lang="en-US" dirty="0"/>
          </a:p>
        </p:txBody>
      </p:sp>
      <p:sp>
        <p:nvSpPr>
          <p:cNvPr id="4" name="Title 3">
            <a:extLst>
              <a:ext uri="{FF2B5EF4-FFF2-40B4-BE49-F238E27FC236}">
                <a16:creationId xmlns:a16="http://schemas.microsoft.com/office/drawing/2014/main" id="{E95B310E-0FFB-71A6-400A-0D4D1F3BF229}"/>
              </a:ext>
            </a:extLst>
          </p:cNvPr>
          <p:cNvSpPr>
            <a:spLocks noGrp="1"/>
          </p:cNvSpPr>
          <p:nvPr>
            <p:ph type="title"/>
          </p:nvPr>
        </p:nvSpPr>
        <p:spPr/>
        <p:txBody>
          <a:bodyPr/>
          <a:lstStyle/>
          <a:p>
            <a:r>
              <a:rPr lang="en-ZA" dirty="0"/>
              <a:t>Results</a:t>
            </a:r>
            <a:br>
              <a:rPr lang="en-ZA" dirty="0"/>
            </a:br>
            <a:endParaRPr lang="en-US" dirty="0"/>
          </a:p>
        </p:txBody>
      </p:sp>
      <p:pic>
        <p:nvPicPr>
          <p:cNvPr id="6" name="Picture 5">
            <a:extLst>
              <a:ext uri="{FF2B5EF4-FFF2-40B4-BE49-F238E27FC236}">
                <a16:creationId xmlns:a16="http://schemas.microsoft.com/office/drawing/2014/main" id="{03F834A3-F48B-1DB2-1448-3F7F0F3F12E5}"/>
              </a:ext>
            </a:extLst>
          </p:cNvPr>
          <p:cNvPicPr>
            <a:picLocks noChangeAspect="1"/>
          </p:cNvPicPr>
          <p:nvPr/>
        </p:nvPicPr>
        <p:blipFill>
          <a:blip r:embed="rId3"/>
          <a:stretch>
            <a:fillRect/>
          </a:stretch>
        </p:blipFill>
        <p:spPr>
          <a:xfrm>
            <a:off x="4682950" y="1379764"/>
            <a:ext cx="7181744" cy="3897447"/>
          </a:xfrm>
          <a:prstGeom prst="rect">
            <a:avLst/>
          </a:prstGeom>
        </p:spPr>
      </p:pic>
    </p:spTree>
    <p:extLst>
      <p:ext uri="{BB962C8B-B14F-4D97-AF65-F5344CB8AC3E}">
        <p14:creationId xmlns:p14="http://schemas.microsoft.com/office/powerpoint/2010/main" val="1913482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9672B4-B228-10C5-7F5F-6FC7166A84FE}"/>
              </a:ext>
            </a:extLst>
          </p:cNvPr>
          <p:cNvSpPr>
            <a:spLocks noGrp="1"/>
          </p:cNvSpPr>
          <p:nvPr>
            <p:ph idx="1"/>
          </p:nvPr>
        </p:nvSpPr>
        <p:spPr/>
        <p:txBody>
          <a:bodyPr>
            <a:normAutofit/>
          </a:bodyPr>
          <a:lstStyle/>
          <a:p>
            <a:r>
              <a:rPr lang="en-ZA" dirty="0"/>
              <a:t>Under Powered.</a:t>
            </a:r>
          </a:p>
          <a:p>
            <a:r>
              <a:rPr lang="en-ZA" dirty="0"/>
              <a:t>Blown ESC.</a:t>
            </a:r>
          </a:p>
          <a:p>
            <a:r>
              <a:rPr lang="en-ZA" dirty="0"/>
              <a:t>Thruster Control.</a:t>
            </a:r>
          </a:p>
          <a:p>
            <a:r>
              <a:rPr lang="en-ZA" dirty="0"/>
              <a:t>Throttle Redesign.</a:t>
            </a:r>
          </a:p>
          <a:p>
            <a:r>
              <a:rPr lang="en-ZA" dirty="0"/>
              <a:t>Compass Calibration.</a:t>
            </a:r>
          </a:p>
        </p:txBody>
      </p:sp>
      <p:sp>
        <p:nvSpPr>
          <p:cNvPr id="3" name="Text Placeholder 2">
            <a:extLst>
              <a:ext uri="{FF2B5EF4-FFF2-40B4-BE49-F238E27FC236}">
                <a16:creationId xmlns:a16="http://schemas.microsoft.com/office/drawing/2014/main" id="{FEDFA490-AC82-ADB6-AFA1-1BAA25F8E7DC}"/>
              </a:ext>
            </a:extLst>
          </p:cNvPr>
          <p:cNvSpPr>
            <a:spLocks noGrp="1"/>
          </p:cNvSpPr>
          <p:nvPr>
            <p:ph type="body" sz="quarter" idx="10"/>
          </p:nvPr>
        </p:nvSpPr>
        <p:spPr/>
        <p:txBody>
          <a:bodyPr/>
          <a:lstStyle/>
          <a:p>
            <a:r>
              <a:rPr lang="en-ZA" dirty="0"/>
              <a:t>Issues that Arose</a:t>
            </a:r>
            <a:endParaRPr lang="en-US" dirty="0"/>
          </a:p>
        </p:txBody>
      </p:sp>
      <p:sp>
        <p:nvSpPr>
          <p:cNvPr id="4" name="Title 3">
            <a:extLst>
              <a:ext uri="{FF2B5EF4-FFF2-40B4-BE49-F238E27FC236}">
                <a16:creationId xmlns:a16="http://schemas.microsoft.com/office/drawing/2014/main" id="{EEB30DAC-26BE-F7E3-C6CD-D560A36EF302}"/>
              </a:ext>
            </a:extLst>
          </p:cNvPr>
          <p:cNvSpPr>
            <a:spLocks noGrp="1"/>
          </p:cNvSpPr>
          <p:nvPr>
            <p:ph type="title"/>
          </p:nvPr>
        </p:nvSpPr>
        <p:spPr/>
        <p:txBody>
          <a:bodyPr/>
          <a:lstStyle/>
          <a:p>
            <a:r>
              <a:rPr lang="en-ZA" dirty="0"/>
              <a:t>Problems and Solutions</a:t>
            </a:r>
            <a:endParaRPr lang="en-US" dirty="0"/>
          </a:p>
        </p:txBody>
      </p:sp>
      <p:pic>
        <p:nvPicPr>
          <p:cNvPr id="6" name="Picture 5">
            <a:extLst>
              <a:ext uri="{FF2B5EF4-FFF2-40B4-BE49-F238E27FC236}">
                <a16:creationId xmlns:a16="http://schemas.microsoft.com/office/drawing/2014/main" id="{F9AC38C1-03A1-3149-07DF-876773532D10}"/>
              </a:ext>
            </a:extLst>
          </p:cNvPr>
          <p:cNvPicPr>
            <a:picLocks noChangeAspect="1"/>
          </p:cNvPicPr>
          <p:nvPr/>
        </p:nvPicPr>
        <p:blipFill>
          <a:blip r:embed="rId3"/>
          <a:stretch>
            <a:fillRect/>
          </a:stretch>
        </p:blipFill>
        <p:spPr>
          <a:xfrm>
            <a:off x="5676449" y="2024757"/>
            <a:ext cx="6096001" cy="25900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Photo by ...">
            <a:extLst>
              <a:ext uri="{FF2B5EF4-FFF2-40B4-BE49-F238E27FC236}">
                <a16:creationId xmlns:a16="http://schemas.microsoft.com/office/drawing/2014/main" id="{440D5E03-62B5-BBCC-EE7C-349BB00B8976}"/>
              </a:ext>
            </a:extLst>
          </p:cNvPr>
          <p:cNvSpPr txBox="1"/>
          <p:nvPr/>
        </p:nvSpPr>
        <p:spPr>
          <a:xfrm>
            <a:off x="9528414" y="4688711"/>
            <a:ext cx="1966791" cy="230832"/>
          </a:xfrm>
          <a:prstGeom prst="rect">
            <a:avLst/>
          </a:prstGeom>
          <a:noFill/>
        </p:spPr>
        <p:txBody>
          <a:bodyPr wrap="square" rtlCol="0">
            <a:spAutoFit/>
          </a:bodyPr>
          <a:lstStyle/>
          <a:p>
            <a:pPr algn="r"/>
            <a:r>
              <a:rPr lang="en-GB" sz="900" dirty="0">
                <a:solidFill>
                  <a:schemeClr val="tx1">
                    <a:lumMod val="50000"/>
                  </a:schemeClr>
                </a:solidFill>
                <a:latin typeface="Trebuchet MS" panose="020B0703020202090204" pitchFamily="34" charset="0"/>
              </a:rPr>
              <a:t>Photo by Luke Kingwill</a:t>
            </a:r>
          </a:p>
        </p:txBody>
      </p:sp>
    </p:spTree>
    <p:extLst>
      <p:ext uri="{BB962C8B-B14F-4D97-AF65-F5344CB8AC3E}">
        <p14:creationId xmlns:p14="http://schemas.microsoft.com/office/powerpoint/2010/main" val="2158283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endParaRPr lang="en-GB" dirty="0"/>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Conclusion</a:t>
            </a:r>
          </a:p>
        </p:txBody>
      </p:sp>
      <p:sp>
        <p:nvSpPr>
          <p:cNvPr id="6" name="Content Placeholder 5">
            <a:extLst>
              <a:ext uri="{FF2B5EF4-FFF2-40B4-BE49-F238E27FC236}">
                <a16:creationId xmlns:a16="http://schemas.microsoft.com/office/drawing/2014/main" id="{A22296CF-EACF-BD74-F18C-046433232C24}"/>
              </a:ext>
            </a:extLst>
          </p:cNvPr>
          <p:cNvSpPr>
            <a:spLocks noGrp="1"/>
          </p:cNvSpPr>
          <p:nvPr>
            <p:ph idx="1"/>
          </p:nvPr>
        </p:nvSpPr>
        <p:spPr>
          <a:xfrm>
            <a:off x="518668" y="2098626"/>
            <a:ext cx="11122470" cy="4185442"/>
          </a:xfrm>
        </p:spPr>
        <p:txBody>
          <a:bodyPr>
            <a:normAutofit/>
          </a:bodyPr>
          <a:lstStyle/>
          <a:p>
            <a:r>
              <a:rPr lang="en-ZA" dirty="0"/>
              <a:t>The System Performed Well.</a:t>
            </a:r>
          </a:p>
          <a:p>
            <a:r>
              <a:rPr lang="en-ZA" dirty="0"/>
              <a:t>Improvements:</a:t>
            </a:r>
          </a:p>
          <a:p>
            <a:pPr lvl="1"/>
            <a:r>
              <a:rPr lang="en-ZA" dirty="0"/>
              <a:t>Larger Power Supply.</a:t>
            </a:r>
          </a:p>
          <a:p>
            <a:pPr lvl="1"/>
            <a:r>
              <a:rPr lang="en-ZA" dirty="0"/>
              <a:t>Improved Thrusters.</a:t>
            </a:r>
            <a:endParaRPr lang="en-US" dirty="0"/>
          </a:p>
          <a:p>
            <a:r>
              <a:rPr lang="en-US" dirty="0"/>
              <a:t>Further Developments:</a:t>
            </a:r>
          </a:p>
          <a:p>
            <a:pPr lvl="1"/>
            <a:r>
              <a:rPr lang="en-US" dirty="0"/>
              <a:t>Obstacle Avoidance.</a:t>
            </a:r>
          </a:p>
          <a:p>
            <a:pPr lvl="1"/>
            <a:r>
              <a:rPr lang="en-US" dirty="0"/>
              <a:t>Return to Home Functionality.</a:t>
            </a:r>
          </a:p>
          <a:p>
            <a:pPr lvl="1"/>
            <a:r>
              <a:rPr lang="en-US" dirty="0"/>
              <a:t>Power Regeneration:</a:t>
            </a:r>
          </a:p>
          <a:p>
            <a:pPr lvl="2"/>
            <a:r>
              <a:rPr lang="en-ZA" dirty="0"/>
              <a:t>Solar Panels.</a:t>
            </a:r>
          </a:p>
        </p:txBody>
      </p:sp>
    </p:spTree>
    <p:extLst>
      <p:ext uri="{BB962C8B-B14F-4D97-AF65-F5344CB8AC3E}">
        <p14:creationId xmlns:p14="http://schemas.microsoft.com/office/powerpoint/2010/main" val="1833237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35000"/>
          </a:stretch>
        </a:blipFill>
        <a:effectLst/>
      </p:bgPr>
    </p:bg>
    <p:spTree>
      <p:nvGrpSpPr>
        <p:cNvPr id="1" name=""/>
        <p:cNvGrpSpPr/>
        <p:nvPr/>
      </p:nvGrpSpPr>
      <p:grpSpPr>
        <a:xfrm>
          <a:off x="0" y="0"/>
          <a:ext cx="0" cy="0"/>
          <a:chOff x="0" y="0"/>
          <a:chExt cx="0" cy="0"/>
        </a:xfrm>
      </p:grpSpPr>
      <p:sp>
        <p:nvSpPr>
          <p:cNvPr id="7" name="Photo by ...">
            <a:extLst>
              <a:ext uri="{FF2B5EF4-FFF2-40B4-BE49-F238E27FC236}">
                <a16:creationId xmlns:a16="http://schemas.microsoft.com/office/drawing/2014/main" id="{B771A239-7A8C-2444-AA6D-1DEFD6A71A75}"/>
              </a:ext>
            </a:extLst>
          </p:cNvPr>
          <p:cNvSpPr txBox="1"/>
          <p:nvPr/>
        </p:nvSpPr>
        <p:spPr>
          <a:xfrm>
            <a:off x="9805482" y="6364406"/>
            <a:ext cx="1694416"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Luke Kingwill</a:t>
            </a:r>
          </a:p>
        </p:txBody>
      </p:sp>
      <p:sp>
        <p:nvSpPr>
          <p:cNvPr id="6" name="Round Single Corner of Rectangle ">
            <a:extLst>
              <a:ext uri="{FF2B5EF4-FFF2-40B4-BE49-F238E27FC236}">
                <a16:creationId xmlns:a16="http://schemas.microsoft.com/office/drawing/2014/main" id="{A2A7F4FA-0D31-47C4-81F2-46112F27E962}"/>
              </a:ext>
            </a:extLst>
          </p:cNvPr>
          <p:cNvSpPr/>
          <p:nvPr/>
        </p:nvSpPr>
        <p:spPr>
          <a:xfrm rot="5400000">
            <a:off x="700324" y="3744686"/>
            <a:ext cx="1942572" cy="3101468"/>
          </a:xfrm>
          <a:prstGeom prst="round1Rect">
            <a:avLst/>
          </a:prstGeom>
          <a:solidFill>
            <a:srgbClr val="4D535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a:extLst>
              <a:ext uri="{FF2B5EF4-FFF2-40B4-BE49-F238E27FC236}">
                <a16:creationId xmlns:a16="http://schemas.microsoft.com/office/drawing/2014/main" id="{92594D96-EC07-4657-9D68-83735F808368}"/>
              </a:ext>
            </a:extLst>
          </p:cNvPr>
          <p:cNvSpPr txBox="1"/>
          <p:nvPr/>
        </p:nvSpPr>
        <p:spPr>
          <a:xfrm>
            <a:off x="232530" y="4479812"/>
            <a:ext cx="2708645" cy="1631216"/>
          </a:xfrm>
          <a:prstGeom prst="rect">
            <a:avLst/>
          </a:prstGeom>
          <a:solidFill>
            <a:schemeClr val="bg2">
              <a:alpha val="0"/>
            </a:schemeClr>
          </a:solidFill>
        </p:spPr>
        <p:txBody>
          <a:bodyPr wrap="square" rtlCol="0" anchor="t">
            <a:spAutoFit/>
          </a:bodyPr>
          <a:lstStyle/>
          <a:p>
            <a:pPr>
              <a:lnSpc>
                <a:spcPts val="4000"/>
              </a:lnSpc>
            </a:pPr>
            <a:r>
              <a:rPr lang="en-US" sz="4000" b="1" dirty="0">
                <a:solidFill>
                  <a:schemeClr val="bg1"/>
                </a:solidFill>
                <a:latin typeface="Trebuchet MS" panose="020B0703020202090204" pitchFamily="34" charset="0"/>
              </a:rPr>
              <a:t>Thank you</a:t>
            </a:r>
          </a:p>
          <a:p>
            <a:pPr>
              <a:lnSpc>
                <a:spcPts val="4000"/>
              </a:lnSpc>
            </a:pPr>
            <a:r>
              <a:rPr lang="en-US" sz="4000" b="1" dirty="0" err="1">
                <a:solidFill>
                  <a:schemeClr val="bg1"/>
                </a:solidFill>
                <a:latin typeface="Trebuchet MS" panose="020B0703020202090204" pitchFamily="34" charset="0"/>
              </a:rPr>
              <a:t>Enkosi</a:t>
            </a:r>
            <a:endParaRPr lang="en-US" sz="4000" b="1" dirty="0">
              <a:solidFill>
                <a:schemeClr val="bg1"/>
              </a:solidFill>
              <a:latin typeface="Trebuchet MS" panose="020B0703020202090204" pitchFamily="34" charset="0"/>
            </a:endParaRPr>
          </a:p>
          <a:p>
            <a:pPr>
              <a:lnSpc>
                <a:spcPts val="4000"/>
              </a:lnSpc>
            </a:pPr>
            <a:r>
              <a:rPr lang="en-US" sz="4000" b="1" dirty="0" err="1">
                <a:solidFill>
                  <a:schemeClr val="bg1"/>
                </a:solidFill>
                <a:latin typeface="Trebuchet MS" panose="020B0703020202090204" pitchFamily="34" charset="0"/>
              </a:rPr>
              <a:t>Dankie</a:t>
            </a:r>
            <a:endParaRPr lang="en-US" sz="4000" b="1"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02834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Unmanned Surface Vessel.</a:t>
            </a:r>
          </a:p>
          <a:p>
            <a:r>
              <a:rPr lang="en-GB" dirty="0"/>
              <a:t>Independent Control.</a:t>
            </a:r>
          </a:p>
          <a:p>
            <a:pPr lvl="1"/>
            <a:r>
              <a:rPr lang="en-GB" dirty="0"/>
              <a:t>Autonomous Steering.</a:t>
            </a:r>
          </a:p>
          <a:p>
            <a:pPr lvl="1"/>
            <a:r>
              <a:rPr lang="en-GB" dirty="0"/>
              <a:t>Obstacle Avoidance.</a:t>
            </a:r>
          </a:p>
          <a:p>
            <a:pPr lvl="1"/>
            <a:r>
              <a:rPr lang="en-GB" dirty="0"/>
              <a:t>Active Positioning Knowledge.</a:t>
            </a:r>
          </a:p>
          <a:p>
            <a:r>
              <a:rPr lang="en-GB" dirty="0"/>
              <a:t>Off-site Control.</a:t>
            </a:r>
          </a:p>
          <a:p>
            <a:pPr lvl="1"/>
            <a:r>
              <a:rPr lang="en-GB" dirty="0"/>
              <a:t>Open Communication Connection.</a:t>
            </a:r>
          </a:p>
          <a:p>
            <a:endParaRPr lang="en-GB" dirty="0"/>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USV</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Background</a:t>
            </a:r>
          </a:p>
        </p:txBody>
      </p:sp>
      <p:pic>
        <p:nvPicPr>
          <p:cNvPr id="3" name="Picture 2" descr="People sitting in a control room&#10;&#10;Description automatically generated with low confidence">
            <a:extLst>
              <a:ext uri="{FF2B5EF4-FFF2-40B4-BE49-F238E27FC236}">
                <a16:creationId xmlns:a16="http://schemas.microsoft.com/office/drawing/2014/main" id="{9CB2EF91-001F-0C93-A7D3-13D086D57FB3}"/>
              </a:ext>
            </a:extLst>
          </p:cNvPr>
          <p:cNvPicPr>
            <a:picLocks noChangeAspect="1"/>
          </p:cNvPicPr>
          <p:nvPr/>
        </p:nvPicPr>
        <p:blipFill>
          <a:blip r:embed="rId3"/>
          <a:stretch>
            <a:fillRect/>
          </a:stretch>
        </p:blipFill>
        <p:spPr>
          <a:xfrm>
            <a:off x="5777261" y="1379604"/>
            <a:ext cx="6139943" cy="4090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A6D29A95-C376-F2FC-81C3-AB8E14082D7C}"/>
              </a:ext>
            </a:extLst>
          </p:cNvPr>
          <p:cNvSpPr txBox="1"/>
          <p:nvPr/>
        </p:nvSpPr>
        <p:spPr>
          <a:xfrm>
            <a:off x="9293623" y="5239509"/>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Image from GQ</a:t>
            </a:r>
          </a:p>
        </p:txBody>
      </p:sp>
    </p:spTree>
    <p:extLst>
      <p:ext uri="{BB962C8B-B14F-4D97-AF65-F5344CB8AC3E}">
        <p14:creationId xmlns:p14="http://schemas.microsoft.com/office/powerpoint/2010/main" val="188652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Military.	</a:t>
            </a:r>
          </a:p>
          <a:p>
            <a:pPr lvl="1"/>
            <a:r>
              <a:rPr lang="en-GB" dirty="0"/>
              <a:t>Patrolling.</a:t>
            </a:r>
          </a:p>
          <a:p>
            <a:pPr lvl="1"/>
            <a:r>
              <a:rPr lang="en-GB" dirty="0"/>
              <a:t>Fire Support.</a:t>
            </a:r>
          </a:p>
          <a:p>
            <a:r>
              <a:rPr lang="en-GB" dirty="0"/>
              <a:t>Research.</a:t>
            </a:r>
          </a:p>
          <a:p>
            <a:pPr lvl="1"/>
            <a:r>
              <a:rPr lang="en-GB" dirty="0"/>
              <a:t>Marine Surveying.</a:t>
            </a:r>
          </a:p>
          <a:p>
            <a:r>
              <a:rPr lang="en-GB" dirty="0"/>
              <a:t>Rescue.</a:t>
            </a:r>
          </a:p>
          <a:p>
            <a:pPr lvl="1"/>
            <a:r>
              <a:rPr lang="en-GB" dirty="0"/>
              <a:t>Remote Response Time.</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Motivation</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Background</a:t>
            </a:r>
          </a:p>
        </p:txBody>
      </p:sp>
      <p:pic>
        <p:nvPicPr>
          <p:cNvPr id="3" name="Picture 2" descr="A picture containing water, outdoor, orange, boat&#10;&#10;Description automatically generated">
            <a:extLst>
              <a:ext uri="{FF2B5EF4-FFF2-40B4-BE49-F238E27FC236}">
                <a16:creationId xmlns:a16="http://schemas.microsoft.com/office/drawing/2014/main" id="{0027F34A-DC72-64E7-B8FD-435FBC8B5561}"/>
              </a:ext>
            </a:extLst>
          </p:cNvPr>
          <p:cNvPicPr>
            <a:picLocks noChangeAspect="1"/>
          </p:cNvPicPr>
          <p:nvPr/>
        </p:nvPicPr>
        <p:blipFill>
          <a:blip r:embed="rId3"/>
          <a:stretch>
            <a:fillRect/>
          </a:stretch>
        </p:blipFill>
        <p:spPr>
          <a:xfrm>
            <a:off x="6079903" y="1379764"/>
            <a:ext cx="5222167" cy="3555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D895D917-7725-9CE2-2D7B-F57167B446BD}"/>
              </a:ext>
            </a:extLst>
          </p:cNvPr>
          <p:cNvSpPr txBox="1"/>
          <p:nvPr/>
        </p:nvSpPr>
        <p:spPr>
          <a:xfrm>
            <a:off x="8860486" y="4754130"/>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Image from </a:t>
            </a:r>
            <a:r>
              <a:rPr lang="en-GB" sz="900" dirty="0" err="1">
                <a:solidFill>
                  <a:schemeClr val="bg1">
                    <a:lumMod val="95000"/>
                  </a:schemeClr>
                </a:solidFill>
                <a:latin typeface="Trebuchet MS" panose="020B0703020202090204" pitchFamily="34" charset="0"/>
              </a:rPr>
              <a:t>OceanAlpha</a:t>
            </a:r>
            <a:r>
              <a:rPr lang="en-GB" sz="900" dirty="0">
                <a:solidFill>
                  <a:schemeClr val="bg1">
                    <a:lumMod val="95000"/>
                  </a:schemeClr>
                </a:solidFill>
                <a:latin typeface="Trebuchet MS" panose="020B0703020202090204" pitchFamily="34" charset="0"/>
              </a:rPr>
              <a:t> </a:t>
            </a:r>
          </a:p>
        </p:txBody>
      </p:sp>
    </p:spTree>
    <p:extLst>
      <p:ext uri="{BB962C8B-B14F-4D97-AF65-F5344CB8AC3E}">
        <p14:creationId xmlns:p14="http://schemas.microsoft.com/office/powerpoint/2010/main" val="3603507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22000" r="6000" b="7000"/>
          </a:stretch>
        </a:blipFill>
        <a:effectLst/>
      </p:bgPr>
    </p:bg>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8FFE392-5910-874B-8661-FD0BB93EFA5D}"/>
              </a:ext>
            </a:extLst>
          </p:cNvPr>
          <p:cNvSpPr>
            <a:spLocks noGrp="1"/>
          </p:cNvSpPr>
          <p:nvPr>
            <p:ph type="title"/>
          </p:nvPr>
        </p:nvSpPr>
        <p:spPr/>
        <p:txBody>
          <a:bodyPr/>
          <a:lstStyle/>
          <a:p>
            <a:r>
              <a:rPr lang="en-GB" dirty="0"/>
              <a:t>System Schematic</a:t>
            </a:r>
          </a:p>
        </p:txBody>
      </p:sp>
    </p:spTree>
    <p:extLst>
      <p:ext uri="{BB962C8B-B14F-4D97-AF65-F5344CB8AC3E}">
        <p14:creationId xmlns:p14="http://schemas.microsoft.com/office/powerpoint/2010/main" val="2034485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Spider 3 Boat.</a:t>
            </a:r>
          </a:p>
          <a:p>
            <a:r>
              <a:rPr lang="en-GB" dirty="0"/>
              <a:t>POT Throttle System</a:t>
            </a:r>
          </a:p>
          <a:p>
            <a:r>
              <a:rPr lang="en-GB" dirty="0"/>
              <a:t>TD20 Thrusters &amp; ESC.</a:t>
            </a:r>
          </a:p>
          <a:p>
            <a:r>
              <a:rPr lang="en-GB" dirty="0"/>
              <a:t>2 12V Lead-Acid Batteries.</a:t>
            </a:r>
          </a:p>
          <a:p>
            <a:r>
              <a:rPr lang="en-GB" dirty="0"/>
              <a:t>Arduino DUE Microcontroller.</a:t>
            </a:r>
          </a:p>
          <a:p>
            <a:r>
              <a:rPr lang="en-GB" dirty="0"/>
              <a:t>GPS Module.</a:t>
            </a:r>
          </a:p>
          <a:p>
            <a:r>
              <a:rPr lang="en-GB" dirty="0"/>
              <a:t>Digital Compass.</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System Description</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Physical System</a:t>
            </a:r>
          </a:p>
        </p:txBody>
      </p:sp>
      <p:pic>
        <p:nvPicPr>
          <p:cNvPr id="8" name="Picture 7">
            <a:extLst>
              <a:ext uri="{FF2B5EF4-FFF2-40B4-BE49-F238E27FC236}">
                <a16:creationId xmlns:a16="http://schemas.microsoft.com/office/drawing/2014/main" id="{4AA2322A-E7EB-9B1D-EDCC-E3D054F6DDA3}"/>
              </a:ext>
            </a:extLst>
          </p:cNvPr>
          <p:cNvPicPr>
            <a:picLocks noChangeAspect="1"/>
          </p:cNvPicPr>
          <p:nvPr/>
        </p:nvPicPr>
        <p:blipFill>
          <a:blip r:embed="rId3"/>
          <a:stretch/>
        </p:blipFill>
        <p:spPr>
          <a:xfrm>
            <a:off x="5288464" y="2098626"/>
            <a:ext cx="6352674" cy="3170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Photo by ...">
            <a:extLst>
              <a:ext uri="{FF2B5EF4-FFF2-40B4-BE49-F238E27FC236}">
                <a16:creationId xmlns:a16="http://schemas.microsoft.com/office/drawing/2014/main" id="{644F927E-5827-CA0F-DF19-B3F56460A181}"/>
              </a:ext>
            </a:extLst>
          </p:cNvPr>
          <p:cNvSpPr txBox="1"/>
          <p:nvPr/>
        </p:nvSpPr>
        <p:spPr>
          <a:xfrm>
            <a:off x="8764621" y="6340609"/>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Luke Kingwill</a:t>
            </a:r>
          </a:p>
        </p:txBody>
      </p:sp>
    </p:spTree>
    <p:extLst>
      <p:ext uri="{BB962C8B-B14F-4D97-AF65-F5344CB8AC3E}">
        <p14:creationId xmlns:p14="http://schemas.microsoft.com/office/powerpoint/2010/main" val="880894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Three Operating States.</a:t>
            </a:r>
          </a:p>
          <a:p>
            <a:r>
              <a:rPr lang="en-GB" dirty="0"/>
              <a:t>Manual Navigation.</a:t>
            </a:r>
          </a:p>
          <a:p>
            <a:r>
              <a:rPr lang="en-GB" dirty="0"/>
              <a:t>Autonomous Navigation.</a:t>
            </a:r>
          </a:p>
          <a:p>
            <a:r>
              <a:rPr lang="en-GB" dirty="0"/>
              <a:t>Idle State.</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System States</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Control System Logic</a:t>
            </a:r>
          </a:p>
        </p:txBody>
      </p:sp>
      <p:sp>
        <p:nvSpPr>
          <p:cNvPr id="8" name="Photo by ...">
            <a:extLst>
              <a:ext uri="{FF2B5EF4-FFF2-40B4-BE49-F238E27FC236}">
                <a16:creationId xmlns:a16="http://schemas.microsoft.com/office/drawing/2014/main" id="{AB280539-6305-DC9B-8B59-AAACF6A20AAD}"/>
              </a:ext>
            </a:extLst>
          </p:cNvPr>
          <p:cNvSpPr txBox="1"/>
          <p:nvPr/>
        </p:nvSpPr>
        <p:spPr>
          <a:xfrm>
            <a:off x="9231194" y="5321433"/>
            <a:ext cx="1694416"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Luke Kingwill</a:t>
            </a:r>
          </a:p>
        </p:txBody>
      </p:sp>
      <p:pic>
        <p:nvPicPr>
          <p:cNvPr id="4" name="Picture 3">
            <a:extLst>
              <a:ext uri="{FF2B5EF4-FFF2-40B4-BE49-F238E27FC236}">
                <a16:creationId xmlns:a16="http://schemas.microsoft.com/office/drawing/2014/main" id="{00FE5FFD-4E9A-80E9-74A5-E62CBA36192D}"/>
              </a:ext>
            </a:extLst>
          </p:cNvPr>
          <p:cNvPicPr>
            <a:picLocks noChangeAspect="1"/>
          </p:cNvPicPr>
          <p:nvPr/>
        </p:nvPicPr>
        <p:blipFill>
          <a:blip r:embed="rId3"/>
          <a:stretch>
            <a:fillRect/>
          </a:stretch>
        </p:blipFill>
        <p:spPr>
          <a:xfrm>
            <a:off x="6679412" y="1583271"/>
            <a:ext cx="4961726" cy="4808686"/>
          </a:xfrm>
          <a:prstGeom prst="rect">
            <a:avLst/>
          </a:prstGeom>
        </p:spPr>
      </p:pic>
    </p:spTree>
    <p:extLst>
      <p:ext uri="{BB962C8B-B14F-4D97-AF65-F5344CB8AC3E}">
        <p14:creationId xmlns:p14="http://schemas.microsoft.com/office/powerpoint/2010/main" val="49796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Analog Read.</a:t>
            </a:r>
          </a:p>
          <a:p>
            <a:r>
              <a:rPr lang="en-GB" dirty="0"/>
              <a:t>Adjust Timer Duty Cycle.</a:t>
            </a:r>
          </a:p>
          <a:p>
            <a:r>
              <a:rPr lang="en-GB" dirty="0"/>
              <a:t>Update PWM Output.</a:t>
            </a:r>
          </a:p>
          <a:p>
            <a:r>
              <a:rPr lang="en-GB" dirty="0"/>
              <a:t>Receive GPS Data.</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Manual Control</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Control System Logic</a:t>
            </a:r>
          </a:p>
        </p:txBody>
      </p:sp>
      <p:pic>
        <p:nvPicPr>
          <p:cNvPr id="3" name="Picture 2" descr="PWM Timer Adjustment Code Snippet.">
            <a:extLst>
              <a:ext uri="{FF2B5EF4-FFF2-40B4-BE49-F238E27FC236}">
                <a16:creationId xmlns:a16="http://schemas.microsoft.com/office/drawing/2014/main" id="{5CDF2D01-084A-9DC3-50C9-93ACF4D668F9}"/>
              </a:ext>
            </a:extLst>
          </p:cNvPr>
          <p:cNvPicPr>
            <a:picLocks noChangeAspect="1"/>
          </p:cNvPicPr>
          <p:nvPr/>
        </p:nvPicPr>
        <p:blipFill>
          <a:blip r:embed="rId3"/>
          <a:srcRect t="1453" b="1453"/>
          <a:stretch/>
        </p:blipFill>
        <p:spPr>
          <a:xfrm>
            <a:off x="6329742" y="1379764"/>
            <a:ext cx="5034982" cy="4044966"/>
          </a:xfrm>
          <a:prstGeom prst="roundRect">
            <a:avLst>
              <a:gd name="adj" fmla="val 9933"/>
            </a:avLst>
          </a:prstGeom>
          <a:ln>
            <a:noFill/>
          </a:ln>
          <a:effectLst>
            <a:outerShdw blurRad="76200" dist="38100" dir="7800000" algn="tl" rotWithShape="0">
              <a:srgbClr val="000000">
                <a:alpha val="40000"/>
              </a:srgbClr>
            </a:outerShdw>
            <a:softEdge rad="0"/>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4215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Calculate Distance and Bearing.</a:t>
            </a:r>
          </a:p>
          <a:p>
            <a:r>
              <a:rPr lang="en-GB" dirty="0"/>
              <a:t>Calculate Error.</a:t>
            </a:r>
          </a:p>
          <a:p>
            <a:r>
              <a:rPr lang="en-GB" dirty="0"/>
              <a:t>Apply Proportional Throttle.</a:t>
            </a:r>
          </a:p>
          <a:p>
            <a:r>
              <a:rPr lang="en-GB" dirty="0"/>
              <a:t>Apply Proportional Steering.</a:t>
            </a:r>
          </a:p>
          <a:p>
            <a:r>
              <a:rPr lang="en-GB" dirty="0"/>
              <a:t>Determine Steering Direction.</a:t>
            </a:r>
          </a:p>
          <a:p>
            <a:r>
              <a:rPr lang="en-GB" dirty="0"/>
              <a:t>Update PWM Signals.</a:t>
            </a:r>
          </a:p>
          <a:p>
            <a:endParaRPr lang="en-GB" dirty="0"/>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Autonomous Control</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Control System Logic </a:t>
            </a:r>
          </a:p>
        </p:txBody>
      </p:sp>
      <p:pic>
        <p:nvPicPr>
          <p:cNvPr id="3" name="Picture 2">
            <a:extLst>
              <a:ext uri="{FF2B5EF4-FFF2-40B4-BE49-F238E27FC236}">
                <a16:creationId xmlns:a16="http://schemas.microsoft.com/office/drawing/2014/main" id="{E6FA5020-6B6B-3FA5-B606-6D7BF206CCD1}"/>
              </a:ext>
            </a:extLst>
          </p:cNvPr>
          <p:cNvPicPr>
            <a:picLocks noChangeAspect="1"/>
          </p:cNvPicPr>
          <p:nvPr/>
        </p:nvPicPr>
        <p:blipFill>
          <a:blip r:embed="rId3"/>
          <a:stretch/>
        </p:blipFill>
        <p:spPr>
          <a:xfrm>
            <a:off x="7943984" y="1383515"/>
            <a:ext cx="3042057" cy="51879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332DA19D-254F-D294-83A1-588EA9FA6B4C}"/>
              </a:ext>
            </a:extLst>
          </p:cNvPr>
          <p:cNvSpPr txBox="1"/>
          <p:nvPr/>
        </p:nvSpPr>
        <p:spPr>
          <a:xfrm>
            <a:off x="9465013" y="5654402"/>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Rob Pike</a:t>
            </a:r>
          </a:p>
        </p:txBody>
      </p:sp>
    </p:spTree>
    <p:extLst>
      <p:ext uri="{BB962C8B-B14F-4D97-AF65-F5344CB8AC3E}">
        <p14:creationId xmlns:p14="http://schemas.microsoft.com/office/powerpoint/2010/main" val="1408330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Safety Checklist (Table 4.1)</a:t>
            </a:r>
          </a:p>
          <a:p>
            <a:r>
              <a:rPr lang="en-GB" dirty="0"/>
              <a:t>Vessel is Always Manned.</a:t>
            </a:r>
          </a:p>
          <a:p>
            <a:r>
              <a:rPr lang="en-GB" dirty="0"/>
              <a:t>Electrical Connections Waterproofed.</a:t>
            </a:r>
          </a:p>
          <a:p>
            <a:r>
              <a:rPr lang="en-GB" dirty="0"/>
              <a:t>Setup Checklist (Table 4.2)</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Safety &amp; Setup</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Testing</a:t>
            </a:r>
          </a:p>
        </p:txBody>
      </p:sp>
      <p:pic>
        <p:nvPicPr>
          <p:cNvPr id="3" name="Picture 2">
            <a:extLst>
              <a:ext uri="{FF2B5EF4-FFF2-40B4-BE49-F238E27FC236}">
                <a16:creationId xmlns:a16="http://schemas.microsoft.com/office/drawing/2014/main" id="{128EEBA9-B801-53F3-C1D0-70873E1CF6AB}"/>
              </a:ext>
            </a:extLst>
          </p:cNvPr>
          <p:cNvPicPr>
            <a:picLocks noChangeAspect="1"/>
          </p:cNvPicPr>
          <p:nvPr/>
        </p:nvPicPr>
        <p:blipFill>
          <a:blip r:embed="rId3"/>
          <a:stretch/>
        </p:blipFill>
        <p:spPr>
          <a:xfrm>
            <a:off x="7473703" y="1379764"/>
            <a:ext cx="3694408" cy="49258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E93DE25E-7979-FE7D-A11E-191504F84685}"/>
              </a:ext>
            </a:extLst>
          </p:cNvPr>
          <p:cNvSpPr txBox="1"/>
          <p:nvPr/>
        </p:nvSpPr>
        <p:spPr>
          <a:xfrm>
            <a:off x="8764621" y="6340609"/>
            <a:ext cx="1966791" cy="230832"/>
          </a:xfrm>
          <a:prstGeom prst="rect">
            <a:avLst/>
          </a:prstGeom>
          <a:noFill/>
        </p:spPr>
        <p:txBody>
          <a:bodyPr wrap="square" rtlCol="0">
            <a:spAutoFit/>
          </a:bodyPr>
          <a:lstStyle/>
          <a:p>
            <a:pPr algn="r"/>
            <a:r>
              <a:rPr lang="en-GB" sz="900" dirty="0">
                <a:solidFill>
                  <a:schemeClr val="tx1">
                    <a:lumMod val="50000"/>
                  </a:schemeClr>
                </a:solidFill>
                <a:latin typeface="Trebuchet MS" panose="020B0703020202090204" pitchFamily="34" charset="0"/>
              </a:rPr>
              <a:t>Photo by Luke Kingwill</a:t>
            </a:r>
          </a:p>
        </p:txBody>
      </p:sp>
    </p:spTree>
    <p:extLst>
      <p:ext uri="{BB962C8B-B14F-4D97-AF65-F5344CB8AC3E}">
        <p14:creationId xmlns:p14="http://schemas.microsoft.com/office/powerpoint/2010/main" val="3633433578"/>
      </p:ext>
    </p:extLst>
  </p:cSld>
  <p:clrMapOvr>
    <a:masterClrMapping/>
  </p:clrMapOvr>
</p:sld>
</file>

<file path=ppt/theme/theme1.xml><?xml version="1.0" encoding="utf-8"?>
<a:theme xmlns:a="http://schemas.openxmlformats.org/drawingml/2006/main" name="Office Theme">
  <a:themeElements>
    <a:clrScheme name="EGINEERING#2022">
      <a:dk1>
        <a:srgbClr val="4D5356"/>
      </a:dk1>
      <a:lt1>
        <a:srgbClr val="FFFFFF"/>
      </a:lt1>
      <a:dk2>
        <a:srgbClr val="4D5356"/>
      </a:dk2>
      <a:lt2>
        <a:srgbClr val="FFFFFF"/>
      </a:lt2>
      <a:accent1>
        <a:srgbClr val="61223B"/>
      </a:accent1>
      <a:accent2>
        <a:srgbClr val="B79962"/>
      </a:accent2>
      <a:accent3>
        <a:srgbClr val="EBA900"/>
      </a:accent3>
      <a:accent4>
        <a:srgbClr val="8C979A"/>
      </a:accent4>
      <a:accent5>
        <a:srgbClr val="61223B"/>
      </a:accent5>
      <a:accent6>
        <a:srgbClr val="8B2346"/>
      </a:accent6>
      <a:hlink>
        <a:srgbClr val="B79962"/>
      </a:hlink>
      <a:folHlink>
        <a:srgbClr val="8C979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8C6D65BAC40A45BAB92F14DB5F4FAF" ma:contentTypeVersion="13" ma:contentTypeDescription="Create a new document." ma:contentTypeScope="" ma:versionID="4bebfb9a38d2a52932940e3bd172a61b">
  <xsd:schema xmlns:xsd="http://www.w3.org/2001/XMLSchema" xmlns:xs="http://www.w3.org/2001/XMLSchema" xmlns:p="http://schemas.microsoft.com/office/2006/metadata/properties" xmlns:ns2="88a3d677-9216-46c3-8201-ee58da5def3b" xmlns:ns3="dffefaba-9bcc-430d-9abe-09565c10f6ee" targetNamespace="http://schemas.microsoft.com/office/2006/metadata/properties" ma:root="true" ma:fieldsID="c2094452f851fe343f0223b9fe04b330" ns2:_="" ns3:_="">
    <xsd:import namespace="88a3d677-9216-46c3-8201-ee58da5def3b"/>
    <xsd:import namespace="dffefaba-9bcc-430d-9abe-09565c10f6e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a3d677-9216-46c3-8201-ee58da5def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fefaba-9bcc-430d-9abe-09565c10f6ee"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D16B6E-A21E-407C-BDDF-C737BEB85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a3d677-9216-46c3-8201-ee58da5def3b"/>
    <ds:schemaRef ds:uri="dffefaba-9bcc-430d-9abe-09565c10f6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5B3F05-4C73-4E81-8633-DC6293C95FE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406BB9A-01F9-409F-96E5-4526919791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38759</TotalTime>
  <Words>1751</Words>
  <Application>Microsoft Office PowerPoint</Application>
  <PresentationFormat>Widescreen</PresentationFormat>
  <Paragraphs>126</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Trebuchet MS</vt:lpstr>
      <vt:lpstr>Office Theme</vt:lpstr>
      <vt:lpstr>Final Presentation USV Control System</vt:lpstr>
      <vt:lpstr>Background</vt:lpstr>
      <vt:lpstr>Background</vt:lpstr>
      <vt:lpstr>System Schematic</vt:lpstr>
      <vt:lpstr>Physical System</vt:lpstr>
      <vt:lpstr>Control System Logic</vt:lpstr>
      <vt:lpstr>Control System Logic</vt:lpstr>
      <vt:lpstr>Control System Logic </vt:lpstr>
      <vt:lpstr>Testing</vt:lpstr>
      <vt:lpstr>Results</vt:lpstr>
      <vt:lpstr>Results </vt:lpstr>
      <vt:lpstr>Problems and Solutions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Muller, L, Mev [lm2@sun.ac.za]</dc:creator>
  <cp:lastModifiedBy>LUKE ERIC VINCENT</cp:lastModifiedBy>
  <cp:revision>711</cp:revision>
  <dcterms:created xsi:type="dcterms:W3CDTF">2021-09-15T08:20:16Z</dcterms:created>
  <dcterms:modified xsi:type="dcterms:W3CDTF">2022-11-13T09:38:27Z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0x010100008C6D65BAC40A45BAB92F14DB5F4FAF</vt:lpwstr>
  </property>
</Properties>
</file>